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B152A75-D0AC-9948-4675-93C11597F495}" name="Eva Landman" initials="EL" userId="S::eva.landman@noordhoff.nl::23675930-1b29-45b1-836f-21d23bf1b854" providerId="AD"/>
  <p188:author id="{D74BF1FE-4D39-4DE7-9F0B-DA742AE39271}" name="Davey" initials="DM" userId="" providerId="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45"/>
    <p:restoredTop sz="94664"/>
  </p:normalViewPr>
  <p:slideViewPr>
    <p:cSldViewPr snapToGrid="0">
      <p:cViewPr varScale="1">
        <p:scale>
          <a:sx n="112" d="100"/>
          <a:sy n="112" d="100"/>
        </p:scale>
        <p:origin x="6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F92B79F-6DB1-8ED1-33D5-AA1599F338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99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22B66E-16CB-6439-B193-133B7134DE30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26BCD-7172-E9D7-6CBB-E25268CD8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981516"/>
            <a:ext cx="10231703" cy="2387600"/>
          </a:xfrm>
        </p:spPr>
        <p:txBody>
          <a:bodyPr anchor="b">
            <a:normAutofit/>
          </a:bodyPr>
          <a:lstStyle>
            <a:lvl1pPr algn="l">
              <a:buNone/>
              <a:defRPr sz="7200">
                <a:solidFill>
                  <a:schemeClr val="bg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A3704A-F7E4-17D3-758A-1244F20687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3147" y="4725941"/>
            <a:ext cx="9144000" cy="107615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C6213-5E6B-4A90-CB3C-383217468EC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fld id="{35605036-BF4D-40C4-AAC4-DBEA253D2025}" type="datetime1">
              <a:t>20-08-2026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8FF16-C318-03F7-1733-AA45752D5D7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7010400" y="6243438"/>
            <a:ext cx="4256690" cy="365125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B36CB-4EDB-B454-F67D-256B3A7435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pPr algn="ctr">
              <a:buNone/>
            </a:pPr>
            <a:fld id="{2F950CC4-0547-4FC0-99AA-E1A7E836072C}" type="slidenum">
              <a:t>‹nr.›</a:t>
            </a:fld>
            <a:endParaRPr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613B7D14-9113-4AB1-B932-D712C7F941CA}"/>
              </a:ext>
            </a:extLst>
          </p:cNvPr>
          <p:cNvSpPr>
            <a:spLocks noGrp="1"/>
          </p:cNvSpPr>
          <p:nvPr/>
        </p:nvSpPr>
        <p:spPr>
          <a:xfrm>
            <a:off x="954860" y="4709756"/>
            <a:ext cx="0" cy="432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F92B79F-6DB1-8ED1-33D5-AA1599F338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32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22B66E-16CB-6439-B193-133B7134DE30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26BCD-7172-E9D7-6CBB-E25268CD8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981516"/>
            <a:ext cx="10231703" cy="2387600"/>
          </a:xfrm>
        </p:spPr>
        <p:txBody>
          <a:bodyPr anchor="b">
            <a:normAutofit/>
          </a:bodyPr>
          <a:lstStyle>
            <a:lvl1pPr algn="l">
              <a:buNone/>
              <a:defRPr sz="7200">
                <a:solidFill>
                  <a:schemeClr val="bg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A3704A-F7E4-17D3-758A-1244F20687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3147" y="4725941"/>
            <a:ext cx="9144000" cy="107615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C6213-5E6B-4A90-CB3C-383217468EC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93FC1E7B-2654-48F4-B431-AE676C539EC4}" type="datetime1">
              <a:t>20-08-2026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8FF16-C318-03F7-1733-AA45752D5D7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838200" y="6243438"/>
            <a:ext cx="4256690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B36CB-4EDB-B454-F67D-256B3A7435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pPr algn="ctr">
              <a:buNone/>
            </a:pPr>
            <a:fld id="{2F950CC4-0547-4FC0-99AA-E1A7E836072C}" type="slidenum">
              <a:t>‹nr.›</a:t>
            </a:fld>
            <a:endParaRPr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7F40194E-BB74-496C-91E2-4270FAFED7C0}"/>
              </a:ext>
            </a:extLst>
          </p:cNvPr>
          <p:cNvSpPr>
            <a:spLocks noGrp="1"/>
          </p:cNvSpPr>
          <p:nvPr/>
        </p:nvSpPr>
        <p:spPr>
          <a:xfrm>
            <a:off x="954860" y="4709756"/>
            <a:ext cx="0" cy="43200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pic>
        <p:nvPicPr>
          <p:cNvPr id="23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829926" y="1059501"/>
            <a:ext cx="1866900" cy="4000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343C7-5FF3-9495-8E71-19325AFE7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581" y="365125"/>
            <a:ext cx="10489800" cy="1325563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63356-DEEF-1639-4EB1-7D7E107BC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581" y="1810800"/>
            <a:ext cx="10489800" cy="4183200"/>
          </a:xfrm>
          <a:prstGeom prst="rect">
            <a:avLst/>
          </a:prstGeom>
          <a:noFill/>
        </p:spPr>
        <p:txBody>
          <a:bodyPr/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75701-D3FB-5776-CB1C-E853005B7E1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fld id="{C1EE475A-BB9B-4DFD-97EF-C9F1CB54B750}" type="datetime1">
              <a:t>20-08-2026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2DF7D-264D-0CDB-12EB-91D36130502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AB95C-EFB0-79DC-DD28-0E73478472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Sub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156A63-0D94-BE41-11A5-11A80868CB88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282511-6F7A-6F64-4B41-60ED131E10ED}"/>
              </a:ext>
            </a:extLst>
          </p:cNvPr>
          <p:cNvSpPr>
            <a:spLocks noGrp="1"/>
          </p:cNvSpPr>
          <p:nvPr/>
        </p:nvSpPr>
        <p:spPr>
          <a:xfrm>
            <a:off x="0" y="5994000"/>
            <a:ext cx="11344275" cy="86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5440EF46-5496-427A-34E7-00AF1D853950}"/>
              </a:ext>
            </a:extLst>
          </p:cNvPr>
          <p:cNvSpPr>
            <a:spLocks noGrp="1"/>
          </p:cNvSpPr>
          <p:nvPr/>
        </p:nvSpPr>
        <p:spPr>
          <a:xfrm>
            <a:off x="11534028" y="6243438"/>
            <a:ext cx="451945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ctr">
              <a:buNone/>
              <a:defRPr sz="12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  <a:lvl2pPr marL="457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2F950CC4-0547-4FC0-99AA-E1A7E836072C}" type="slidenum">
              <a:t>‹nr.›</a:t>
            </a:fld>
            <a:endParaRPr/>
          </a:p>
        </p:txBody>
      </p:sp>
      <p:pic>
        <p:nvPicPr>
          <p:cNvPr id="1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00" y="6238118"/>
            <a:ext cx="1866900" cy="38648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DB445-4467-FC63-9001-C7F7AF47C97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42400" y="1819374"/>
            <a:ext cx="10490400" cy="39671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F8A4DA-DD0C-E474-B24C-004021DD4CD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85B6B11E-726C-49AE-89EC-A759106E660C}" type="datetimeFigureOut">
              <a:t>20-08-2026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AB5B2-5091-F1C3-59C4-DAFC98B6030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DEF9E-5A01-2A7D-F42C-419ED5A1BD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CA0A268-D1D4-4DDB-A47B-6A9FFBA3273C}" type="slidenum">
              <a:t>‹nr.›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57E743-F2FE-0069-8D89-79B493D5D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00" y="438148"/>
            <a:ext cx="10490400" cy="749300"/>
          </a:xfrm>
        </p:spPr>
        <p:txBody>
          <a:bodyPr>
            <a:noAutofit/>
          </a:bodyPr>
          <a:lstStyle>
            <a:lvl1pPr>
              <a:buNone/>
              <a:defRPr sz="4400">
                <a:solidFill>
                  <a:schemeClr val="accent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F81632B-D5E6-73D1-A3DB-26FCE0B77D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42400" y="1227500"/>
            <a:ext cx="10490400" cy="360000"/>
          </a:xfrm>
        </p:spPr>
        <p:txBody>
          <a:bodyPr anchor="ctr">
            <a:normAutofit/>
          </a:bodyPr>
          <a:lstStyle>
            <a:lvl1pPr marL="3600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A0CEC-7F68-1940-3DE7-EC5A46F96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6B31B-F686-0E37-FBA0-B12BF040846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fld id="{A48F3778-737F-46BF-99F0-00F93CB8C3BD}" type="datetime1">
              <a:t>20-08-2026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AD688E-93F3-BD47-A351-6D24C538798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364C-22E7-5573-488E-D7511A99E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C01A65-576B-F6AA-FD14-E66428737A25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21D920-95AE-0A85-1CA7-10D652533666}"/>
              </a:ext>
            </a:extLst>
          </p:cNvPr>
          <p:cNvSpPr>
            <a:spLocks noGrp="1"/>
          </p:cNvSpPr>
          <p:nvPr/>
        </p:nvSpPr>
        <p:spPr>
          <a:xfrm>
            <a:off x="0" y="5994000"/>
            <a:ext cx="11344275" cy="86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FE634F-D731-1F0F-7436-F38C5EF9E41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fld id="{3A11FA06-CAA3-48A5-A8E3-B55209C40DD5}" type="datetime1">
              <a:t>20-08-2026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AB30DF-AC80-D4DF-55AB-184355428C4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EE53D-F3F4-207B-1883-869F4D331B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pic>
        <p:nvPicPr>
          <p:cNvPr id="15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00" y="6238118"/>
            <a:ext cx="1866900" cy="38648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C750DE0-29E1-0C2D-FCD8-F093CA7FE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00" y="365125"/>
            <a:ext cx="10490400" cy="1325563"/>
          </a:xfrm>
        </p:spPr>
        <p:txBody>
          <a:bodyPr/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Abo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A0CEC-7F68-1940-3DE7-EC5A46F96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00" y="838200"/>
            <a:ext cx="10490400" cy="7493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tx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6B31B-F686-0E37-FBA0-B12BF040846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fld id="{AF4BE719-FF4E-4C8C-B25B-9A24ACED2D93}" type="datetime1">
              <a:t>20-08-2026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AD688E-93F3-BD47-A351-6D24C538798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364C-22E7-5573-488E-D7511A99E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CA99284-0AE5-AC47-F869-036395A183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2400" y="452799"/>
            <a:ext cx="10490400" cy="360000"/>
          </a:xfrm>
        </p:spPr>
        <p:txBody>
          <a:bodyPr anchor="ctr">
            <a:normAutofit/>
          </a:bodyPr>
          <a:lstStyle>
            <a:lvl1pPr marL="3600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A0CEC-7F68-1940-3DE7-EC5A46F96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00" y="438148"/>
            <a:ext cx="10490400" cy="7493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tx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6B31B-F686-0E37-FBA0-B12BF040846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fld id="{AF4BE719-FF4E-4C8C-B25B-9A24ACED2D93}" type="datetime1">
              <a:t>20-08-2026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AD688E-93F3-BD47-A351-6D24C538798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364C-22E7-5573-488E-D7511A99E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CA99284-0AE5-AC47-F869-036395A183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2400" y="1227500"/>
            <a:ext cx="10490400" cy="360000"/>
          </a:xfrm>
        </p:spPr>
        <p:txBody>
          <a:bodyPr anchor="ctr">
            <a:normAutofit/>
          </a:bodyPr>
          <a:lstStyle>
            <a:lvl1pPr marL="3600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EE53D-F3F4-207B-1883-869F4D331B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C01A65-576B-F6AA-FD14-E66428737A25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21D920-95AE-0A85-1CA7-10D652533666}"/>
              </a:ext>
            </a:extLst>
          </p:cNvPr>
          <p:cNvSpPr>
            <a:spLocks noGrp="1"/>
          </p:cNvSpPr>
          <p:nvPr/>
        </p:nvSpPr>
        <p:spPr>
          <a:xfrm>
            <a:off x="0" y="5994000"/>
            <a:ext cx="11344275" cy="86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8EE53D-F3F4-207B-1883-869F4D331B6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pic>
        <p:nvPicPr>
          <p:cNvPr id="11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00" y="6238118"/>
            <a:ext cx="1866900" cy="386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156A63-0D94-BE41-11A5-11A80868CB88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4282511-6F7A-6F64-4B41-60ED131E10ED}"/>
              </a:ext>
            </a:extLst>
          </p:cNvPr>
          <p:cNvSpPr>
            <a:spLocks noGrp="1"/>
          </p:cNvSpPr>
          <p:nvPr/>
        </p:nvSpPr>
        <p:spPr>
          <a:xfrm>
            <a:off x="0" y="5994000"/>
            <a:ext cx="11344275" cy="86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5440EF46-5496-427A-34E7-00AF1D853950}"/>
              </a:ext>
            </a:extLst>
          </p:cNvPr>
          <p:cNvSpPr>
            <a:spLocks noGrp="1"/>
          </p:cNvSpPr>
          <p:nvPr/>
        </p:nvSpPr>
        <p:spPr>
          <a:xfrm>
            <a:off x="11534028" y="6243438"/>
            <a:ext cx="451945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marL="0" algn="ctr">
              <a:buNone/>
              <a:defRPr sz="1200">
                <a:solidFill>
                  <a:schemeClr val="bg1"/>
                </a:solidFill>
                <a:latin typeface="+mn-lt"/>
                <a:ea typeface="+mn-lt"/>
                <a:cs typeface="+mn-lt"/>
              </a:defRPr>
            </a:lvl1pPr>
            <a:lvl2pPr marL="457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2F950CC4-0547-4FC0-99AA-E1A7E836072C}" type="slidenum">
              <a:t>‹nr.›</a:t>
            </a:fld>
            <a:endParaRPr/>
          </a:p>
        </p:txBody>
      </p:sp>
      <p:pic>
        <p:nvPicPr>
          <p:cNvPr id="1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00" y="6238118"/>
            <a:ext cx="1866900" cy="38648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1E6D5C-5065-EF8C-D42B-EED7FB567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149600" y="1811436"/>
            <a:ext cx="4183200" cy="418256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DB445-4467-FC63-9001-C7F7AF47C97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42400" y="1810800"/>
            <a:ext cx="6177600" cy="395926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F8A4DA-DD0C-E474-B24C-004021DD4CD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85B6B11E-726C-49AE-89EC-A759106E660C}" type="datetimeFigureOut">
              <a:t>20-08-2026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AB5B2-5091-F1C3-59C4-DAFC98B6030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DEF9E-5A01-2A7D-F42C-419ED5A1BD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CA0A268-D1D4-4DDB-A47B-6A9FFBA3273C}" type="slidenum">
              <a:t>‹nr.›</a:t>
            </a:fld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57E743-F2FE-0069-8D89-79B493D5D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00" y="438148"/>
            <a:ext cx="10490400" cy="7493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accent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F81632B-D5E6-73D1-A3DB-26FCE0B77D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842400" y="1227500"/>
            <a:ext cx="10490400" cy="360000"/>
          </a:xfrm>
        </p:spPr>
        <p:txBody>
          <a:bodyPr anchor="ctr">
            <a:normAutofit/>
          </a:bodyPr>
          <a:lstStyle>
            <a:lvl1pPr marL="3600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1E6D5C-5065-EF8C-D42B-EED7FB567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149600" y="1810800"/>
            <a:ext cx="4183200" cy="4183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BDB445-4467-FC63-9001-C7F7AF47C97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42400" y="1810800"/>
            <a:ext cx="6177455" cy="4183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F8A4DA-DD0C-E474-B24C-004021DD4CD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5B6B11E-726C-49AE-89EC-A759106E660C}" type="datetimeFigureOut">
              <a:t>20-08-2026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AB5B2-5091-F1C3-59C4-DAFC98B6030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FDEF9E-5A01-2A7D-F42C-419ED5A1BD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CA0A268-D1D4-4DDB-A47B-6A9FFBA3273C}" type="slidenum">
              <a:t>‹nr.›</a:t>
            </a:fld>
            <a:endParaRPr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2C21934-4856-BA8E-3B32-85B6A9BE6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00" y="365125"/>
            <a:ext cx="10490400" cy="1325563"/>
          </a:xfrm>
        </p:spPr>
        <p:txBody>
          <a:bodyPr/>
          <a:lstStyle/>
          <a:p>
            <a:r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081F6C2-D525-F70C-828E-256A92153E8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99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7F1AB4-D356-F604-A948-1E739729F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9000"/>
            <a:ext cx="10515600" cy="1843167"/>
          </a:xfrm>
        </p:spPr>
        <p:txBody>
          <a:bodyPr anchor="ctr"/>
          <a:lstStyle>
            <a:lvl1pPr>
              <a:buNone/>
              <a:defRPr sz="6000">
                <a:solidFill>
                  <a:schemeClr val="bg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B73A03-140F-9DB6-65DD-CAC8688D13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298915"/>
            <a:ext cx="10515600" cy="668337"/>
          </a:xfrm>
        </p:spPr>
        <p:txBody>
          <a:bodyPr anchor="ctr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0F874-626C-557C-393A-5E3C02F2EF0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C1F5C4E-3A46-4ECB-9C89-2419FF6DEADB}" type="datetimeFigureOut">
              <a:t>20-08-2026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B0820-CFEE-F0AB-43BA-F1FC7096629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ADCBC-0986-10A7-0B76-53086014C0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12F7AD12-6272-4570-AE27-06202EF1E947}" type="slidenum">
              <a:t>‹nr.›</a:t>
            </a:fld>
            <a:endParaRPr/>
          </a:p>
        </p:txBody>
      </p:sp>
      <p:sp>
        <p:nvSpPr>
          <p:cNvPr id="8" name="Shape 0">
            <a:extLst>
              <a:ext uri="{FF2B5EF4-FFF2-40B4-BE49-F238E27FC236}">
                <a16:creationId xmlns:a16="http://schemas.microsoft.com/office/drawing/2014/main" id="{F4AC2A70-565A-C18D-DF79-F420F68572EF}"/>
              </a:ext>
            </a:extLst>
          </p:cNvPr>
          <p:cNvSpPr>
            <a:spLocks noGrp="1"/>
          </p:cNvSpPr>
          <p:nvPr/>
        </p:nvSpPr>
        <p:spPr>
          <a:xfrm>
            <a:off x="10059527" y="0"/>
            <a:ext cx="2132473" cy="2132473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/>
          </a:p>
        </p:txBody>
      </p:sp>
      <p:sp>
        <p:nvSpPr>
          <p:cNvPr id="9" name="Shape 1">
            <a:extLst>
              <a:ext uri="{FF2B5EF4-FFF2-40B4-BE49-F238E27FC236}">
                <a16:creationId xmlns:a16="http://schemas.microsoft.com/office/drawing/2014/main" id="{F6F93728-FCA6-6C3B-4879-7C498F04D7F9}"/>
              </a:ext>
            </a:extLst>
          </p:cNvPr>
          <p:cNvSpPr>
            <a:spLocks noGrp="1"/>
          </p:cNvSpPr>
          <p:nvPr/>
        </p:nvSpPr>
        <p:spPr>
          <a:xfrm>
            <a:off x="8740200" y="2132473"/>
            <a:ext cx="1319327" cy="1319327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C7CE2D41-2961-25AE-BE28-82E7B37968A4}"/>
              </a:ext>
            </a:extLst>
          </p:cNvPr>
          <p:cNvSpPr>
            <a:spLocks noGrp="1"/>
          </p:cNvSpPr>
          <p:nvPr/>
        </p:nvSpPr>
        <p:spPr>
          <a:xfrm>
            <a:off x="7798413" y="1190686"/>
            <a:ext cx="941787" cy="941787"/>
          </a:xfrm>
          <a:prstGeom prst="rect">
            <a:avLst/>
          </a:prstGeom>
          <a:solidFill>
            <a:schemeClr val="accent4"/>
          </a:solidFill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Logo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F92B79F-6DB1-8ED1-33D5-AA1599F338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32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22B66E-16CB-6439-B193-133B7134DE30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26BCD-7172-E9D7-6CBB-E25268CD87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606400"/>
            <a:ext cx="10231703" cy="2387600"/>
          </a:xfrm>
        </p:spPr>
        <p:txBody>
          <a:bodyPr anchor="ctr">
            <a:normAutofit/>
          </a:bodyPr>
          <a:lstStyle>
            <a:lvl1pPr algn="l">
              <a:buNone/>
              <a:defRPr sz="6000">
                <a:solidFill>
                  <a:schemeClr val="bg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C6213-5E6B-4A90-CB3C-383217468EC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fld id="{E8C12535-D425-44F8-A3B6-5BFFA82165E0}" type="datetime1">
              <a:t>20-08-2026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8FF16-C318-03F7-1733-AA45752D5D7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838200" y="6243438"/>
            <a:ext cx="4256690" cy="365125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AB36CB-4EDB-B454-F67D-256B3A7435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pPr algn="ctr">
              <a:buNone/>
            </a:pPr>
            <a:fld id="{2F950CC4-0547-4FC0-99AA-E1A7E836072C}" type="slidenum">
              <a:t>‹nr.›</a:t>
            </a:fld>
            <a:endParaRPr/>
          </a:p>
        </p:txBody>
      </p:sp>
      <p:pic>
        <p:nvPicPr>
          <p:cNvPr id="19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829926" y="1059501"/>
            <a:ext cx="1866900" cy="400051"/>
          </a:xfrm>
          <a:prstGeom prst="rect">
            <a:avLst/>
          </a:prstGeom>
        </p:spPr>
      </p:pic>
      <p:sp>
        <p:nvSpPr>
          <p:cNvPr id="8" name="Shape 0">
            <a:extLst>
              <a:ext uri="{FF2B5EF4-FFF2-40B4-BE49-F238E27FC236}">
                <a16:creationId xmlns:a16="http://schemas.microsoft.com/office/drawing/2014/main" id="{0CEF726F-B87C-6065-F46F-910CFB5C62E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132473" cy="2132473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5F1F6E28-547E-ACA8-94B1-4C9050224AEC}"/>
              </a:ext>
            </a:extLst>
          </p:cNvPr>
          <p:cNvSpPr>
            <a:spLocks noGrp="1"/>
          </p:cNvSpPr>
          <p:nvPr/>
        </p:nvSpPr>
        <p:spPr>
          <a:xfrm>
            <a:off x="2132473" y="2132473"/>
            <a:ext cx="1319327" cy="1319327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/>
          </a:p>
        </p:txBody>
      </p:sp>
      <p:sp>
        <p:nvSpPr>
          <p:cNvPr id="11" name="Shape 1">
            <a:extLst>
              <a:ext uri="{FF2B5EF4-FFF2-40B4-BE49-F238E27FC236}">
                <a16:creationId xmlns:a16="http://schemas.microsoft.com/office/drawing/2014/main" id="{D2EF2CAA-098F-DA76-FEB4-537AB0BB7EFC}"/>
              </a:ext>
            </a:extLst>
          </p:cNvPr>
          <p:cNvSpPr>
            <a:spLocks noGrp="1"/>
          </p:cNvSpPr>
          <p:nvPr/>
        </p:nvSpPr>
        <p:spPr>
          <a:xfrm>
            <a:off x="3451800" y="1190686"/>
            <a:ext cx="941787" cy="941787"/>
          </a:xfrm>
          <a:prstGeom prst="rect">
            <a:avLst/>
          </a:prstGeom>
          <a:solidFill>
            <a:schemeClr val="accent4"/>
          </a:solidFill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 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600" y="0"/>
            <a:ext cx="12193200" cy="5994000"/>
          </a:xfrm>
          <a:prstGeom prst="rect">
            <a:avLst/>
          </a:prstGeom>
        </p:spPr>
      </p:pic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650D899B-C2DC-166B-AB81-CFB5CBA8AE2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5994000"/>
          </a:xfrm>
        </p:spPr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ACED7-E0E2-778B-5ABF-C144B63BAD7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fld id="{71D30A88-A541-4C56-A30C-9B79F06C9AA2}" type="datetime1">
              <a:t>20-08-2026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C3AE5-D63E-CA47-2E43-5AED49F0082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143E0-EE8A-6DB7-6892-168A797A46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53978BDA-BDFB-0B61-07F5-FD0F161AAEC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183079" y="850074"/>
            <a:ext cx="1713600" cy="1713600"/>
          </a:xfrm>
          <a:prstGeom prst="rect">
            <a:avLst/>
          </a:prstGeom>
          <a:solidFill>
            <a:srgbClr val="FF7143">
              <a:alpha val="80000"/>
            </a:srgb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A719320-71FE-4A30-68CF-6DE7C220F475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5340623" y="2566055"/>
            <a:ext cx="849600" cy="84960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2D64B2FF-4781-AA6B-E56D-775A1428C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9509" y="2566055"/>
            <a:ext cx="3430800" cy="3430800"/>
          </a:xfrm>
          <a:prstGeom prst="rect">
            <a:avLst/>
          </a:prstGeom>
          <a:solidFill>
            <a:srgbClr val="007A60">
              <a:alpha val="80000"/>
            </a:srgbClr>
          </a:solidFill>
        </p:spPr>
        <p:txBody>
          <a:bodyPr lIns="252000" tIns="648000" anchor="t">
            <a:normAutofit/>
          </a:bodyPr>
          <a:lstStyle>
            <a:lvl1pPr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6B885D-179A-D570-005E-2AD639518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93935" y="4975105"/>
            <a:ext cx="2438401" cy="278834"/>
          </a:xfrm>
        </p:spPr>
        <p:txBody>
          <a:bodyPr>
            <a:noAutofit/>
          </a:bodyPr>
          <a:lstStyle>
            <a:lvl1pPr marL="442913" indent="-442913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Half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709" y="2"/>
            <a:ext cx="7064020" cy="5993996"/>
          </a:xfrm>
          <a:prstGeom prst="rect">
            <a:avLst/>
          </a:prstGeom>
        </p:spPr>
      </p:pic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ABF7C53-EDB4-46A8-1168-030857F5EC31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0" y="0"/>
            <a:ext cx="7062788" cy="5989638"/>
          </a:xfrm>
        </p:spPr>
        <p:txBody>
          <a:bodyPr/>
          <a:lstStyle/>
          <a:p>
            <a:r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64B2FF-4781-AA6B-E56D-775A1428C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3850" y="1604364"/>
            <a:ext cx="3238501" cy="1748436"/>
          </a:xfrm>
        </p:spPr>
        <p:txBody>
          <a:bodyPr anchor="b">
            <a:normAutofit/>
          </a:bodyPr>
          <a:lstStyle>
            <a:lvl1pPr>
              <a:buNone/>
              <a:defRPr sz="4000">
                <a:solidFill>
                  <a:schemeClr val="accent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6B885D-179A-D570-005E-2AD639518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81558" y="3846572"/>
            <a:ext cx="3238500" cy="277446"/>
          </a:xfrm>
        </p:spPr>
        <p:txBody>
          <a:bodyPr>
            <a:noAutofit/>
          </a:bodyPr>
          <a:lstStyle>
            <a:lvl1pPr marL="442913" indent="-442913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ACED7-E0E2-778B-5ABF-C144B63BAD7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fld id="{3AF753EA-F72A-4784-B5A2-4D276DB2E27F}" type="datetime1">
              <a:t>20-08-2026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C3AE5-D63E-CA47-2E43-5AED49F0082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143E0-EE8A-6DB7-6892-168A797A46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794CB52-3E29-5A36-26DD-80855E7E769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99" y="4275885"/>
            <a:ext cx="1713600" cy="1713600"/>
          </a:xfrm>
          <a:prstGeom prst="rect">
            <a:avLst/>
          </a:prstGeom>
          <a:solidFill>
            <a:schemeClr val="accent3"/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FD0703A0-3377-30C4-3378-B23F9250834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714499" y="3421772"/>
            <a:ext cx="849600" cy="84960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-1"/>
            <a:ext cx="12202829" cy="5994000"/>
          </a:xfrm>
          <a:prstGeom prst="rect">
            <a:avLst/>
          </a:prstGeom>
        </p:spPr>
      </p:pic>
      <p:sp>
        <p:nvSpPr>
          <p:cNvPr id="18" name="Picture Placeholder 12">
            <a:extLst>
              <a:ext uri="{FF2B5EF4-FFF2-40B4-BE49-F238E27FC236}">
                <a16:creationId xmlns:a16="http://schemas.microsoft.com/office/drawing/2014/main" id="{7B33CECC-9224-08B0-B3AC-1B3EEE9CF9AD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0" y="0"/>
            <a:ext cx="12192000" cy="5994000"/>
          </a:xfrm>
        </p:spPr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BB2878-C552-8223-86F3-F5C445F1BDF4}"/>
              </a:ext>
            </a:extLst>
          </p:cNvPr>
          <p:cNvSpPr>
            <a:spLocks noGrp="1"/>
          </p:cNvSpPr>
          <p:nvPr/>
        </p:nvSpPr>
        <p:spPr>
          <a:xfrm>
            <a:off x="0" y="5994000"/>
            <a:ext cx="11328000" cy="86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8E5806-456A-0CCD-D820-15FDD098D74A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ACED7-E0E2-778B-5ABF-C144B63BAD7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fld id="{7C978155-2843-454E-82F3-151D3A9BE28D}" type="datetime1">
              <a:t>20-08-2026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C3AE5-D63E-CA47-2E43-5AED49F0082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143E0-EE8A-6DB7-6892-168A797A46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F950CC4-0547-4FC0-99AA-E1A7E836072C}" type="slidenum">
              <a:t>‹nr.›</a:t>
            </a:fld>
            <a:endParaRPr/>
          </a:p>
        </p:txBody>
      </p:sp>
      <p:pic>
        <p:nvPicPr>
          <p:cNvPr id="28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00" y="6238118"/>
            <a:ext cx="1866900" cy="38648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AC7BB8F-CC9D-5FBC-EEA1-580D4BD83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1200" y="0"/>
            <a:ext cx="3430800" cy="3430800"/>
          </a:xfrm>
          <a:prstGeom prst="rect">
            <a:avLst/>
          </a:prstGeom>
          <a:solidFill>
            <a:schemeClr val="accent1"/>
          </a:solidFill>
        </p:spPr>
        <p:txBody>
          <a:bodyPr lIns="468000" tIns="0" rIns="0" bIns="0" anchor="ctr">
            <a:normAutofit/>
          </a:bodyPr>
          <a:lstStyle>
            <a:lvl1pPr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28ED839-29C1-06A0-11A5-54494E6BC85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046251" y="3429000"/>
            <a:ext cx="1713600" cy="1713600"/>
          </a:xfrm>
          <a:prstGeom prst="rect">
            <a:avLst/>
          </a:prstGeom>
          <a:solidFill>
            <a:srgbClr val="FF7143">
              <a:alpha val="80000"/>
            </a:srgb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BEE595B-618F-C01E-5EB8-A82C546BF34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769525" y="5146964"/>
            <a:ext cx="849600" cy="84960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0829" y="-5319"/>
            <a:ext cx="12202829" cy="5994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ABB2878-C552-8223-86F3-F5C445F1BDF4}"/>
              </a:ext>
            </a:extLst>
          </p:cNvPr>
          <p:cNvSpPr>
            <a:spLocks noGrp="1"/>
          </p:cNvSpPr>
          <p:nvPr/>
        </p:nvSpPr>
        <p:spPr>
          <a:xfrm>
            <a:off x="0" y="5994000"/>
            <a:ext cx="11328000" cy="86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8E5806-456A-0CCD-D820-15FDD098D74A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9ACED7-E0E2-778B-5ABF-C144B63BAD7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fld id="{6E5A916B-1017-46E2-B662-5110A13634D3}" type="datetime1">
              <a:t>20-08-2026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AC3AE5-D63E-CA47-2E43-5AED49F0082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1143E0-EE8A-6DB7-6892-168A797A46B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F950CC4-0547-4FC0-99AA-E1A7E836072C}" type="slidenum">
              <a:t>‹nr.›</a:t>
            </a:fld>
            <a:endParaRPr/>
          </a:p>
        </p:txBody>
      </p:sp>
      <p:pic>
        <p:nvPicPr>
          <p:cNvPr id="25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00" y="6238118"/>
            <a:ext cx="1866900" cy="386480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C64CEBE-25D9-2887-0602-C9C131C7D092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0" y="0"/>
            <a:ext cx="12192000" cy="5994000"/>
          </a:xfrm>
        </p:spPr>
        <p:txBody>
          <a:bodyPr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AC7BB8F-CC9D-5FBC-EEA1-580D4BD83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5764"/>
            <a:ext cx="3430800" cy="3430800"/>
          </a:xfrm>
          <a:prstGeom prst="rect">
            <a:avLst/>
          </a:prstGeom>
          <a:solidFill>
            <a:schemeClr val="accent4"/>
          </a:solidFill>
        </p:spPr>
        <p:txBody>
          <a:bodyPr lIns="468000" tIns="0" rIns="0" bIns="0" anchor="ctr">
            <a:normAutofit/>
          </a:bodyPr>
          <a:lstStyle>
            <a:lvl1pPr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28ED839-29C1-06A0-11A5-54494E6BC851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430800" y="852164"/>
            <a:ext cx="1713600" cy="1713600"/>
          </a:xfrm>
          <a:prstGeom prst="rect">
            <a:avLst/>
          </a:prstGeom>
          <a:solidFill>
            <a:srgbClr val="FF7143">
              <a:alpha val="80000"/>
            </a:srgb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BEE595B-618F-C01E-5EB8-A82C546BF34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581200" y="0"/>
            <a:ext cx="849600" cy="849600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364C-22E7-5573-488E-D7511A99E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218BD452-7D3D-BE2E-4350-4529738AFDA1}"/>
              </a:ext>
            </a:extLst>
          </p:cNvPr>
          <p:cNvSpPr>
            <a:spLocks noGrp="1"/>
          </p:cNvSpPr>
          <p:nvPr/>
        </p:nvSpPr>
        <p:spPr>
          <a:xfrm>
            <a:off x="5334901" y="5143501"/>
            <a:ext cx="1713600" cy="1714499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FF69F0D6-B5A5-9590-D937-5A7A5F30493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7048500" y="0"/>
            <a:ext cx="5143500" cy="5143500"/>
          </a:xfrm>
        </p:spPr>
        <p:txBody>
          <a:bodyPr/>
          <a:lstStyle/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4F8DDB-A374-4BFD-6704-341577511D41}"/>
              </a:ext>
            </a:extLst>
          </p:cNvPr>
          <p:cNvSpPr>
            <a:spLocks noGrp="1"/>
          </p:cNvSpPr>
          <p:nvPr/>
        </p:nvSpPr>
        <p:spPr>
          <a:xfrm>
            <a:off x="1048872" y="5362312"/>
            <a:ext cx="355600" cy="35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E06B47-BF9C-511B-B2D4-669DEB0860A3}"/>
              </a:ext>
            </a:extLst>
          </p:cNvPr>
          <p:cNvSpPr>
            <a:spLocks noGrp="1"/>
          </p:cNvSpPr>
          <p:nvPr/>
        </p:nvSpPr>
        <p:spPr>
          <a:xfrm>
            <a:off x="1055520" y="4555949"/>
            <a:ext cx="355600" cy="35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C4D979-6A00-88B1-0084-202FB24FD24B}"/>
              </a:ext>
            </a:extLst>
          </p:cNvPr>
          <p:cNvSpPr>
            <a:spLocks noGrp="1"/>
          </p:cNvSpPr>
          <p:nvPr/>
        </p:nvSpPr>
        <p:spPr>
          <a:xfrm>
            <a:off x="1050925" y="3749589"/>
            <a:ext cx="355600" cy="35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4D60A3-6F89-744B-8E5B-759D2783246B}"/>
              </a:ext>
            </a:extLst>
          </p:cNvPr>
          <p:cNvSpPr>
            <a:spLocks noGrp="1"/>
          </p:cNvSpPr>
          <p:nvPr/>
        </p:nvSpPr>
        <p:spPr>
          <a:xfrm>
            <a:off x="1050925" y="2943229"/>
            <a:ext cx="355600" cy="35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0EA821-01EC-7718-B799-22340D47D45B}"/>
              </a:ext>
            </a:extLst>
          </p:cNvPr>
          <p:cNvSpPr>
            <a:spLocks noGrp="1"/>
          </p:cNvSpPr>
          <p:nvPr/>
        </p:nvSpPr>
        <p:spPr>
          <a:xfrm>
            <a:off x="1050925" y="2136869"/>
            <a:ext cx="355600" cy="35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35915" y="2227769"/>
            <a:ext cx="195291" cy="179081"/>
          </a:xfrm>
          <a:prstGeom prst="rect">
            <a:avLst/>
          </a:prstGeom>
        </p:spPr>
      </p:pic>
      <p:pic>
        <p:nvPicPr>
          <p:cNvPr id="53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124032" y="4630790"/>
            <a:ext cx="219056" cy="200875"/>
          </a:xfrm>
          <a:prstGeom prst="rect">
            <a:avLst/>
          </a:prstGeom>
        </p:spPr>
      </p:pic>
      <p:pic>
        <p:nvPicPr>
          <p:cNvPr id="54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101746" flipH="1">
            <a:off x="1092931" y="5408928"/>
            <a:ext cx="275971" cy="253065"/>
          </a:xfrm>
          <a:prstGeom prst="rect">
            <a:avLst/>
          </a:prstGeom>
        </p:spPr>
      </p:pic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8D0D0A32-D03F-4136-AB5B-1486E101F359}"/>
              </a:ext>
            </a:extLst>
          </p:cNvPr>
          <p:cNvSpPr>
            <a:spLocks noGrp="1"/>
          </p:cNvSpPr>
          <p:nvPr/>
        </p:nvSpPr>
        <p:spPr>
          <a:xfrm>
            <a:off x="945024" y="2718234"/>
            <a:ext cx="46799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907F9740-CE95-4FCA-BC7A-BF334A3D8C93}"/>
              </a:ext>
            </a:extLst>
          </p:cNvPr>
          <p:cNvSpPr>
            <a:spLocks noGrp="1"/>
          </p:cNvSpPr>
          <p:nvPr/>
        </p:nvSpPr>
        <p:spPr>
          <a:xfrm>
            <a:off x="945024" y="3524979"/>
            <a:ext cx="46799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E3FBDB8F-1E9B-461E-A65D-69AE40C3D272}"/>
              </a:ext>
            </a:extLst>
          </p:cNvPr>
          <p:cNvSpPr>
            <a:spLocks noGrp="1"/>
          </p:cNvSpPr>
          <p:nvPr/>
        </p:nvSpPr>
        <p:spPr>
          <a:xfrm>
            <a:off x="945024" y="4331724"/>
            <a:ext cx="46799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6263B6C9-934C-4C6C-961A-C99737FEFE79}"/>
              </a:ext>
            </a:extLst>
          </p:cNvPr>
          <p:cNvSpPr>
            <a:spLocks noGrp="1"/>
          </p:cNvSpPr>
          <p:nvPr/>
        </p:nvSpPr>
        <p:spPr>
          <a:xfrm>
            <a:off x="945024" y="5138469"/>
            <a:ext cx="46799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B8A98D7C-DB8D-4567-9A97-676DB1DCF63F}"/>
              </a:ext>
            </a:extLst>
          </p:cNvPr>
          <p:cNvSpPr>
            <a:spLocks noGrp="1"/>
          </p:cNvSpPr>
          <p:nvPr/>
        </p:nvSpPr>
        <p:spPr>
          <a:xfrm>
            <a:off x="945024" y="1911489"/>
            <a:ext cx="46799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pic>
        <p:nvPicPr>
          <p:cNvPr id="60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1120422" y="3836170"/>
            <a:ext cx="216492" cy="198524"/>
          </a:xfrm>
          <a:prstGeom prst="rect">
            <a:avLst/>
          </a:prstGeom>
        </p:spPr>
      </p:pic>
      <p:pic>
        <p:nvPicPr>
          <p:cNvPr id="61" name="Pictur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7759" y="3028260"/>
            <a:ext cx="191603" cy="175699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3DFBBCA7-BBD7-FE8E-D7A8-E835835B14B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28774" y="2093361"/>
            <a:ext cx="4198055" cy="443001"/>
          </a:xfr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/>
            </a:lvl1pPr>
          </a:lstStyle>
          <a:p>
            <a: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Voornaam achternaam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D090BDF1-95E0-D4E2-B5DF-C54DB8FC467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628774" y="2900106"/>
            <a:ext cx="4198055" cy="443001"/>
          </a:xfr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/>
            </a:lvl1pPr>
          </a:lstStyle>
          <a:p>
            <a: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Accountmanager Voortgezet Onderwijs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9D136535-5BF3-6DC2-109E-70700442321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628774" y="3706851"/>
            <a:ext cx="4198055" cy="443001"/>
          </a:xfr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/>
            </a:lvl1pPr>
          </a:lstStyle>
          <a:p>
            <a: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Regio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B41EDEC3-5094-69B3-A34C-C01E4FEA1B4F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628774" y="4513596"/>
            <a:ext cx="4198055" cy="443001"/>
          </a:xfr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/>
            </a:lvl1pPr>
          </a:lstStyle>
          <a:p>
            <a: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Mailadres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F27E9077-188E-6524-CDB8-481C6DBA0DF9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1628775" y="5320339"/>
            <a:ext cx="3524250" cy="443001"/>
          </a:xfr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/>
            </a:lvl1pPr>
          </a:lstStyle>
          <a:p>
            <a: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06123456789</a:t>
            </a:r>
          </a:p>
        </p:txBody>
      </p:sp>
      <p:sp>
        <p:nvSpPr>
          <p:cNvPr id="37" name="Text 18">
            <a:extLst>
              <a:ext uri="{FF2B5EF4-FFF2-40B4-BE49-F238E27FC236}">
                <a16:creationId xmlns:a16="http://schemas.microsoft.com/office/drawing/2014/main" id="{8C1DB96E-25E3-96F2-AB6C-1AD7F1274B5D}"/>
              </a:ext>
            </a:extLst>
          </p:cNvPr>
          <p:cNvSpPr>
            <a:spLocks noGrp="1"/>
          </p:cNvSpPr>
          <p:nvPr/>
        </p:nvSpPr>
        <p:spPr>
          <a:xfrm>
            <a:off x="916368" y="517787"/>
            <a:ext cx="3115181" cy="357061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500">
                <a:solidFill>
                  <a:srgbClr val="323232">
                    <a:alpha val="99000"/>
                  </a:srgbClr>
                </a:solidFill>
                <a:latin typeface="+mn-lt"/>
                <a:ea typeface="+mn-lt"/>
                <a:cs typeface="+mn-lt"/>
              </a:rPr>
              <a:t>Korte introductie</a:t>
            </a:r>
          </a:p>
        </p:txBody>
      </p:sp>
      <p:sp>
        <p:nvSpPr>
          <p:cNvPr id="38" name="Text 19">
            <a:extLst>
              <a:ext uri="{FF2B5EF4-FFF2-40B4-BE49-F238E27FC236}">
                <a16:creationId xmlns:a16="http://schemas.microsoft.com/office/drawing/2014/main" id="{04621621-A5C7-7C5B-A24C-A27150FFE94D}"/>
              </a:ext>
            </a:extLst>
          </p:cNvPr>
          <p:cNvSpPr>
            <a:spLocks noGrp="1"/>
          </p:cNvSpPr>
          <p:nvPr/>
        </p:nvSpPr>
        <p:spPr>
          <a:xfrm>
            <a:off x="873829" y="984535"/>
            <a:ext cx="4953001" cy="6350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5000"/>
              </a:lnSpc>
              <a:buNone/>
            </a:pPr>
            <a:r>
              <a:rPr sz="5000">
                <a:solidFill>
                  <a:srgbClr val="000000">
                    <a:alpha val="99000"/>
                  </a:srgbClr>
                </a:solidFill>
                <a:latin typeface="+mn-lt"/>
                <a:ea typeface="+mn-lt"/>
                <a:cs typeface="+mn-lt"/>
              </a:rPr>
              <a:t>Even voorstellen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" y="1"/>
            <a:ext cx="4644000" cy="46440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364C-22E7-5573-488E-D7511A99E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6" name="Shape 6">
            <a:extLst>
              <a:ext uri="{FF2B5EF4-FFF2-40B4-BE49-F238E27FC236}">
                <a16:creationId xmlns:a16="http://schemas.microsoft.com/office/drawing/2014/main" id="{218BD452-7D3D-BE2E-4350-4529738AFDA1}"/>
              </a:ext>
            </a:extLst>
          </p:cNvPr>
          <p:cNvSpPr>
            <a:spLocks noGrp="1"/>
          </p:cNvSpPr>
          <p:nvPr/>
        </p:nvSpPr>
        <p:spPr>
          <a:xfrm>
            <a:off x="4644000" y="4644001"/>
            <a:ext cx="856800" cy="856800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FF69F0D6-B5A5-9590-D937-5A7A5F30493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" y="-181"/>
            <a:ext cx="4644000" cy="4644000"/>
          </a:xfrm>
        </p:spPr>
        <p:txBody>
          <a:bodyPr/>
          <a:lstStyle/>
          <a:p>
            <a:endParaRPr/>
          </a:p>
        </p:txBody>
      </p:sp>
      <p:sp>
        <p:nvSpPr>
          <p:cNvPr id="2" name="Shape 6">
            <a:extLst>
              <a:ext uri="{FF2B5EF4-FFF2-40B4-BE49-F238E27FC236}">
                <a16:creationId xmlns:a16="http://schemas.microsoft.com/office/drawing/2014/main" id="{501031A2-A794-CF39-EDB2-C2F145644FDE}"/>
              </a:ext>
            </a:extLst>
          </p:cNvPr>
          <p:cNvSpPr>
            <a:spLocks noGrp="1"/>
          </p:cNvSpPr>
          <p:nvPr/>
        </p:nvSpPr>
        <p:spPr>
          <a:xfrm>
            <a:off x="3286800" y="5500799"/>
            <a:ext cx="1357200" cy="1357199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765C7BA-C59D-C296-3528-80197C6856A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030529" y="803494"/>
            <a:ext cx="5423119" cy="5031698"/>
          </a:xfrm>
        </p:spPr>
        <p:txBody>
          <a:bodyPr anchor="t">
            <a:normAutofit/>
          </a:bodyPr>
          <a:lstStyle>
            <a:lvl1pPr marL="442913" indent="-442913" algn="l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  <a:defRPr sz="2400" b="0"/>
            </a:lvl1pPr>
            <a:lvl2pPr>
              <a:buNone/>
              <a:defRPr/>
            </a:lvl2pPr>
          </a:lstStyle>
          <a:p>
            <a:pPr>
              <a:buNone/>
            </a:pPr>
            <a:r>
              <a:t>Click to edit Master text styles</a:t>
            </a:r>
          </a:p>
          <a:p>
            <a:pPr marL="442913" indent="-442913" algn="l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</a:pPr>
            <a:r>
              <a:t>Click to edit Master text styles</a:t>
            </a:r>
          </a:p>
          <a:p>
            <a:pPr marL="442913" indent="-442913" algn="l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</a:pPr>
            <a:r>
              <a:t>Click to edit Master text styles</a:t>
            </a:r>
          </a:p>
          <a:p>
            <a:pPr marL="442913" indent="-442913" algn="l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</a:pPr>
            <a:r>
              <a:t>Click to edit Master text styles</a:t>
            </a:r>
          </a:p>
          <a:p>
            <a:pPr marL="442913" indent="-442913" algn="l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</a:pPr>
            <a:r>
              <a:t>Click to edit Master text styles</a:t>
            </a:r>
          </a:p>
          <a:p>
            <a:pPr marL="442913" indent="-442913" algn="l">
              <a:lnSpc>
                <a:spcPct val="100000"/>
              </a:lnSpc>
              <a:spcBef>
                <a:spcPts val="1200"/>
              </a:spcBef>
              <a:spcAft>
                <a:spcPts val="1800"/>
              </a:spcAft>
              <a:buNone/>
            </a:pPr>
            <a:r>
              <a:t>Click to edit Master text styles</a:t>
            </a:r>
          </a:p>
          <a:p>
            <a:pPr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A0CEC-7F68-1940-3DE7-EC5A46F96E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8200"/>
            <a:ext cx="5712372" cy="749300"/>
          </a:xfrm>
        </p:spPr>
        <p:txBody>
          <a:bodyPr>
            <a:normAutofit/>
          </a:bodyPr>
          <a:lstStyle>
            <a:lvl1pPr>
              <a:buNone/>
              <a:defRPr sz="4800">
                <a:solidFill>
                  <a:schemeClr val="tx1"/>
                </a:solidFill>
              </a:defRPr>
            </a:lvl1pPr>
          </a:lstStyle>
          <a:p>
            <a:r>
              <a:rPr sz="480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Opsomming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6B31B-F686-0E37-FBA0-B12BF040846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fld id="{9B5EDEED-29DE-4CAB-A2CA-32664155602B}" type="datetime1">
              <a:t>20-08-2026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AD688E-93F3-BD47-A351-6D24C538798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364C-22E7-5573-488E-D7511A99E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CA99284-0AE5-AC47-F869-036395A183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52799"/>
            <a:ext cx="5712372" cy="360000"/>
          </a:xfrm>
        </p:spPr>
        <p:txBody>
          <a:bodyPr anchor="ctr">
            <a:normAutofit/>
          </a:bodyPr>
          <a:lstStyle>
            <a:lvl1pPr marL="3600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pic>
        <p:nvPicPr>
          <p:cNvPr id="42" name="Imag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323371" y="0"/>
            <a:ext cx="4868629" cy="4290020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FAA8D8B-7049-C019-9191-D121DA7AEF1F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7324800" y="0"/>
            <a:ext cx="4867200" cy="4289425"/>
          </a:xfrm>
        </p:spPr>
        <p:txBody>
          <a:bodyPr/>
          <a:lstStyle/>
          <a:p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180ED1-6840-EC6E-6E48-7DCBDBF4C9CF}"/>
              </a:ext>
            </a:extLst>
          </p:cNvPr>
          <p:cNvSpPr>
            <a:spLocks noGrp="1"/>
          </p:cNvSpPr>
          <p:nvPr/>
        </p:nvSpPr>
        <p:spPr>
          <a:xfrm>
            <a:off x="1018714" y="1966359"/>
            <a:ext cx="355600" cy="355600"/>
          </a:xfrm>
          <a:prstGeom prst="rect">
            <a:avLst/>
          </a:prstGeom>
          <a:grp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5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713" y="2056310"/>
            <a:ext cx="191602" cy="175698"/>
          </a:xfrm>
          <a:prstGeom prst="rect">
            <a:avLst/>
          </a:prstGeom>
        </p:spPr>
      </p:pic>
      <p:sp>
        <p:nvSpPr>
          <p:cNvPr id="6" name="Rectangle 14">
            <a:extLst>
              <a:ext uri="{FF2B5EF4-FFF2-40B4-BE49-F238E27FC236}">
                <a16:creationId xmlns:a16="http://schemas.microsoft.com/office/drawing/2014/main" id="{F31239C2-1AA5-D561-09C2-77D80ED5AB1D}"/>
              </a:ext>
            </a:extLst>
          </p:cNvPr>
          <p:cNvSpPr>
            <a:spLocks noGrp="1"/>
          </p:cNvSpPr>
          <p:nvPr/>
        </p:nvSpPr>
        <p:spPr>
          <a:xfrm>
            <a:off x="1018714" y="2824542"/>
            <a:ext cx="355600" cy="355600"/>
          </a:xfrm>
          <a:prstGeom prst="rect">
            <a:avLst/>
          </a:prstGeom>
          <a:grp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7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713" y="2914493"/>
            <a:ext cx="191602" cy="175698"/>
          </a:xfrm>
          <a:prstGeom prst="rect">
            <a:avLst/>
          </a:prstGeom>
        </p:spPr>
      </p:pic>
      <p:sp>
        <p:nvSpPr>
          <p:cNvPr id="7" name="Rectangle 17">
            <a:extLst>
              <a:ext uri="{FF2B5EF4-FFF2-40B4-BE49-F238E27FC236}">
                <a16:creationId xmlns:a16="http://schemas.microsoft.com/office/drawing/2014/main" id="{AC6619EF-F733-F823-2673-F5AE2E0CF92D}"/>
              </a:ext>
            </a:extLst>
          </p:cNvPr>
          <p:cNvSpPr>
            <a:spLocks noGrp="1"/>
          </p:cNvSpPr>
          <p:nvPr/>
        </p:nvSpPr>
        <p:spPr>
          <a:xfrm>
            <a:off x="1018714" y="3697647"/>
            <a:ext cx="355600" cy="355600"/>
          </a:xfrm>
          <a:prstGeom prst="rect">
            <a:avLst/>
          </a:prstGeom>
          <a:grp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713" y="3787598"/>
            <a:ext cx="191602" cy="17569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4377E5E-5B90-6C09-E211-62A6940577F0}"/>
              </a:ext>
            </a:extLst>
          </p:cNvPr>
          <p:cNvSpPr>
            <a:spLocks noGrp="1"/>
          </p:cNvSpPr>
          <p:nvPr/>
        </p:nvSpPr>
        <p:spPr>
          <a:xfrm>
            <a:off x="1018714" y="4544294"/>
            <a:ext cx="355600" cy="355600"/>
          </a:xfrm>
          <a:prstGeom prst="rect">
            <a:avLst/>
          </a:prstGeom>
          <a:grp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713" y="4634245"/>
            <a:ext cx="191602" cy="175698"/>
          </a:xfrm>
          <a:prstGeom prst="rect">
            <a:avLst/>
          </a:prstGeom>
        </p:spPr>
      </p:pic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511CEE5F-EDBF-431E-8558-2FFC55B1423B}"/>
              </a:ext>
            </a:extLst>
          </p:cNvPr>
          <p:cNvSpPr>
            <a:spLocks noGrp="1"/>
          </p:cNvSpPr>
          <p:nvPr/>
        </p:nvSpPr>
        <p:spPr>
          <a:xfrm>
            <a:off x="1009685" y="2579634"/>
            <a:ext cx="467994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0" name="Straight Connector 23">
            <a:extLst>
              <a:ext uri="{FF2B5EF4-FFF2-40B4-BE49-F238E27FC236}">
                <a16:creationId xmlns:a16="http://schemas.microsoft.com/office/drawing/2014/main" id="{BF350210-C5B5-4C69-A3E0-D56434D3336C}"/>
              </a:ext>
            </a:extLst>
          </p:cNvPr>
          <p:cNvSpPr>
            <a:spLocks noGrp="1"/>
          </p:cNvSpPr>
          <p:nvPr/>
        </p:nvSpPr>
        <p:spPr>
          <a:xfrm>
            <a:off x="1009685" y="3436883"/>
            <a:ext cx="467994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5" name="Straight Connector 24">
            <a:extLst>
              <a:ext uri="{FF2B5EF4-FFF2-40B4-BE49-F238E27FC236}">
                <a16:creationId xmlns:a16="http://schemas.microsoft.com/office/drawing/2014/main" id="{DC356319-CB19-4897-9091-1859AC1C2449}"/>
              </a:ext>
            </a:extLst>
          </p:cNvPr>
          <p:cNvSpPr>
            <a:spLocks noGrp="1"/>
          </p:cNvSpPr>
          <p:nvPr/>
        </p:nvSpPr>
        <p:spPr>
          <a:xfrm>
            <a:off x="1009685" y="4298770"/>
            <a:ext cx="467994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09AC1B21-C1B2-40C9-A3E1-66121B261668}"/>
              </a:ext>
            </a:extLst>
          </p:cNvPr>
          <p:cNvSpPr>
            <a:spLocks noGrp="1"/>
          </p:cNvSpPr>
          <p:nvPr/>
        </p:nvSpPr>
        <p:spPr>
          <a:xfrm>
            <a:off x="1009685" y="5151383"/>
            <a:ext cx="467994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27" name="Straight Connector 26">
            <a:extLst>
              <a:ext uri="{FF2B5EF4-FFF2-40B4-BE49-F238E27FC236}">
                <a16:creationId xmlns:a16="http://schemas.microsoft.com/office/drawing/2014/main" id="{9E045EA2-2DB2-408C-9826-389E96C84034}"/>
              </a:ext>
            </a:extLst>
          </p:cNvPr>
          <p:cNvSpPr>
            <a:spLocks noGrp="1"/>
          </p:cNvSpPr>
          <p:nvPr/>
        </p:nvSpPr>
        <p:spPr>
          <a:xfrm>
            <a:off x="1009685" y="1715442"/>
            <a:ext cx="4679949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5166211A-172A-1F1C-16CF-808C46F4A548}"/>
              </a:ext>
            </a:extLst>
          </p:cNvPr>
          <p:cNvSpPr>
            <a:spLocks noGrp="1"/>
          </p:cNvSpPr>
          <p:nvPr/>
        </p:nvSpPr>
        <p:spPr>
          <a:xfrm>
            <a:off x="5609057" y="4289425"/>
            <a:ext cx="1713600" cy="1714499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/>
          </a:p>
        </p:txBody>
      </p:sp>
      <p:sp>
        <p:nvSpPr>
          <p:cNvPr id="28" name="Text Placeholder 31">
            <a:extLst>
              <a:ext uri="{FF2B5EF4-FFF2-40B4-BE49-F238E27FC236}">
                <a16:creationId xmlns:a16="http://schemas.microsoft.com/office/drawing/2014/main" id="{38233B4C-01E8-9C46-40F1-1DC01A271294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74604" y="1922659"/>
            <a:ext cx="3895038" cy="443001"/>
          </a:xfrm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>
              <a:lnSpc>
                <a:spcPts val="2376"/>
              </a:lnSpc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Nieuwe kerndoelen</a:t>
            </a:r>
          </a:p>
        </p:txBody>
      </p:sp>
      <p:sp>
        <p:nvSpPr>
          <p:cNvPr id="29" name="Text Placeholder 31">
            <a:extLst>
              <a:ext uri="{FF2B5EF4-FFF2-40B4-BE49-F238E27FC236}">
                <a16:creationId xmlns:a16="http://schemas.microsoft.com/office/drawing/2014/main" id="{6B3089B7-DA1F-EDA9-F311-2BCC0D3FD7F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674604" y="2776680"/>
            <a:ext cx="3895038" cy="443001"/>
          </a:xfrm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>
              <a:lnSpc>
                <a:spcPts val="2376"/>
              </a:lnSpc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De drie pijlers van Nieuw Nederlands</a:t>
            </a:r>
          </a:p>
        </p:txBody>
      </p:sp>
      <p:sp>
        <p:nvSpPr>
          <p:cNvPr id="30" name="Text Placeholder 31">
            <a:extLst>
              <a:ext uri="{FF2B5EF4-FFF2-40B4-BE49-F238E27FC236}">
                <a16:creationId xmlns:a16="http://schemas.microsoft.com/office/drawing/2014/main" id="{28F67772-5FD4-FE3E-6611-8CBEC817F8D1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674604" y="3653946"/>
            <a:ext cx="3895038" cy="443001"/>
          </a:xfrm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>
              <a:lnSpc>
                <a:spcPts val="2376"/>
              </a:lnSpc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Didactische kenmerken van de methode</a:t>
            </a:r>
          </a:p>
        </p:txBody>
      </p:sp>
      <p:sp>
        <p:nvSpPr>
          <p:cNvPr id="31" name="Text Placeholder 31">
            <a:extLst>
              <a:ext uri="{FF2B5EF4-FFF2-40B4-BE49-F238E27FC236}">
                <a16:creationId xmlns:a16="http://schemas.microsoft.com/office/drawing/2014/main" id="{5455853C-2FDE-FE13-6316-7176F4DEEB9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1674604" y="4500593"/>
            <a:ext cx="3895038" cy="443001"/>
          </a:xfrm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/>
            </a:lvl1pPr>
          </a:lstStyle>
          <a:p>
            <a:pPr>
              <a:lnSpc>
                <a:spcPts val="2376"/>
              </a:lnSpc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Onze digitale leeromgeving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Image 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565900" y="0"/>
            <a:ext cx="5626100" cy="6858001"/>
          </a:xfrm>
          <a:prstGeom prst="rect">
            <a:avLst/>
          </a:prstGeom>
        </p:spPr>
      </p:pic>
      <p:sp>
        <p:nvSpPr>
          <p:cNvPr id="33" name="Shape 7">
            <a:extLst>
              <a:ext uri="{FF2B5EF4-FFF2-40B4-BE49-F238E27FC236}">
                <a16:creationId xmlns:a16="http://schemas.microsoft.com/office/drawing/2014/main" id="{5B3EE064-826E-8153-39CD-2DB2801EDA46}"/>
              </a:ext>
            </a:extLst>
          </p:cNvPr>
          <p:cNvSpPr>
            <a:spLocks noGrp="1"/>
          </p:cNvSpPr>
          <p:nvPr/>
        </p:nvSpPr>
        <p:spPr>
          <a:xfrm>
            <a:off x="1053284" y="4612952"/>
            <a:ext cx="4620696" cy="857251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5" name="Shape 5">
            <a:extLst>
              <a:ext uri="{FF2B5EF4-FFF2-40B4-BE49-F238E27FC236}">
                <a16:creationId xmlns:a16="http://schemas.microsoft.com/office/drawing/2014/main" id="{A4BFBF6A-8819-DAF9-19A8-BC6B88C06694}"/>
              </a:ext>
            </a:extLst>
          </p:cNvPr>
          <p:cNvSpPr>
            <a:spLocks noGrp="1"/>
          </p:cNvSpPr>
          <p:nvPr/>
        </p:nvSpPr>
        <p:spPr>
          <a:xfrm>
            <a:off x="1921129" y="3751469"/>
            <a:ext cx="3752851" cy="857251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1" name="Picture Placeholder 29">
            <a:extLst>
              <a:ext uri="{FF2B5EF4-FFF2-40B4-BE49-F238E27FC236}">
                <a16:creationId xmlns:a16="http://schemas.microsoft.com/office/drawing/2014/main" id="{BB702C4E-EDCF-2AA6-071D-B0B8B9EDE078}"/>
              </a:ext>
            </a:extLst>
          </p:cNvPr>
          <p:cNvSpPr>
            <a:spLocks noGrp="1"/>
          </p:cNvSpPr>
          <p:nvPr>
            <p:ph type="pic" idx="29"/>
          </p:nvPr>
        </p:nvSpPr>
        <p:spPr>
          <a:xfrm>
            <a:off x="6561702" y="-7938"/>
            <a:ext cx="5626100" cy="6858000"/>
          </a:xfrm>
        </p:spPr>
        <p:txBody>
          <a:bodyPr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AA0CEC-7F68-1940-3DE7-EC5A46F96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149" y="838200"/>
            <a:ext cx="5044982" cy="749300"/>
          </a:xfrm>
        </p:spPr>
        <p:txBody>
          <a:bodyPr>
            <a:noAutofit/>
          </a:bodyPr>
          <a:lstStyle>
            <a:lvl1pPr>
              <a:buNone/>
              <a:defRPr sz="4800">
                <a:solidFill>
                  <a:schemeClr val="tx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364C-22E7-5573-488E-D7511A99E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ED2764C-62FF-4AB4-41BA-47F02E4B7D6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561702" y="5144400"/>
            <a:ext cx="1713600" cy="1713600"/>
          </a:xfrm>
          <a:prstGeom prst="rect">
            <a:avLst/>
          </a:prstGeom>
          <a:solidFill>
            <a:schemeClr val="accent2"/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47152851-B4E3-3A3B-74EF-053C9EBC5175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275302" y="4286862"/>
            <a:ext cx="849600" cy="849600"/>
          </a:xfrm>
          <a:prstGeom prst="rect">
            <a:avLst/>
          </a:prstGeom>
          <a:solidFill>
            <a:schemeClr val="accent3">
              <a:alpha val="80000"/>
            </a:scheme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34" name="Shape 3">
            <a:extLst>
              <a:ext uri="{FF2B5EF4-FFF2-40B4-BE49-F238E27FC236}">
                <a16:creationId xmlns:a16="http://schemas.microsoft.com/office/drawing/2014/main" id="{E208BA1F-169C-353B-50D2-3A1F5D6E8880}"/>
              </a:ext>
            </a:extLst>
          </p:cNvPr>
          <p:cNvSpPr>
            <a:spLocks noGrp="1"/>
          </p:cNvSpPr>
          <p:nvPr/>
        </p:nvSpPr>
        <p:spPr>
          <a:xfrm>
            <a:off x="1060347" y="2889986"/>
            <a:ext cx="4613633" cy="850900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60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212" y="4896585"/>
            <a:ext cx="273051" cy="27305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325B249F-3029-F09B-55A9-D88857595AC8}"/>
              </a:ext>
            </a:extLst>
          </p:cNvPr>
          <p:cNvSpPr>
            <a:spLocks noGrp="1"/>
          </p:cNvSpPr>
          <p:nvPr/>
        </p:nvSpPr>
        <p:spPr>
          <a:xfrm>
            <a:off x="1056112" y="2889984"/>
            <a:ext cx="857251" cy="8572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2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0887" y="3168800"/>
            <a:ext cx="266700" cy="273051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04607E7-2646-A683-8BEF-FC4827B97621}"/>
              </a:ext>
            </a:extLst>
          </p:cNvPr>
          <p:cNvSpPr>
            <a:spLocks noGrp="1"/>
          </p:cNvSpPr>
          <p:nvPr/>
        </p:nvSpPr>
        <p:spPr>
          <a:xfrm>
            <a:off x="1916192" y="3752527"/>
            <a:ext cx="857251" cy="8572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7541" y="4045685"/>
            <a:ext cx="273051" cy="273051"/>
          </a:xfrm>
          <a:prstGeom prst="rect">
            <a:avLst/>
          </a:prstGeom>
        </p:spPr>
      </p:pic>
      <p:sp>
        <p:nvSpPr>
          <p:cNvPr id="41" name="Shape 8">
            <a:extLst>
              <a:ext uri="{FF2B5EF4-FFF2-40B4-BE49-F238E27FC236}">
                <a16:creationId xmlns:a16="http://schemas.microsoft.com/office/drawing/2014/main" id="{98C2752D-F370-D33D-D581-4D7EB7C2734A}"/>
              </a:ext>
            </a:extLst>
          </p:cNvPr>
          <p:cNvSpPr>
            <a:spLocks noGrp="1"/>
          </p:cNvSpPr>
          <p:nvPr/>
        </p:nvSpPr>
        <p:spPr>
          <a:xfrm>
            <a:off x="1053284" y="4612952"/>
            <a:ext cx="860781" cy="857251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/>
          </a:p>
        </p:txBody>
      </p:sp>
      <p:pic>
        <p:nvPicPr>
          <p:cNvPr id="66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735" y="4897257"/>
            <a:ext cx="273051" cy="273051"/>
          </a:xfrm>
          <a:prstGeom prst="rect">
            <a:avLst/>
          </a:prstGeom>
        </p:spPr>
      </p:pic>
      <p:sp>
        <p:nvSpPr>
          <p:cNvPr id="43" name="Text Placeholder 31">
            <a:extLst>
              <a:ext uri="{FF2B5EF4-FFF2-40B4-BE49-F238E27FC236}">
                <a16:creationId xmlns:a16="http://schemas.microsoft.com/office/drawing/2014/main" id="{66F85C56-BFB6-A8EE-4AD8-F111990499A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120525" y="3093935"/>
            <a:ext cx="3350109" cy="443001"/>
          </a:xfr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/>
            </a:lvl1pPr>
          </a:lstStyle>
          <a:p>
            <a:pPr>
              <a:lnSpc>
                <a:spcPts val="2376"/>
              </a:lnSpc>
              <a:buNone/>
            </a:pPr>
            <a:r>
              <a:rPr sz="180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Onderwerpen </a:t>
            </a: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01</a:t>
            </a:r>
          </a:p>
        </p:txBody>
      </p:sp>
      <p:sp>
        <p:nvSpPr>
          <p:cNvPr id="4" name="Text Placeholder 31">
            <a:extLst>
              <a:ext uri="{FF2B5EF4-FFF2-40B4-BE49-F238E27FC236}">
                <a16:creationId xmlns:a16="http://schemas.microsoft.com/office/drawing/2014/main" id="{88430017-FF0D-BDB3-B57F-EA145E18C590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2992519" y="3944555"/>
            <a:ext cx="2478116" cy="443001"/>
          </a:xfr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/>
            </a:lvl1pPr>
          </a:lstStyle>
          <a:p>
            <a:pPr>
              <a:lnSpc>
                <a:spcPts val="2376"/>
              </a:lnSpc>
              <a:buNone/>
            </a:pPr>
            <a:r>
              <a:rPr sz="180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Onderwerpen </a:t>
            </a: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02</a:t>
            </a:r>
          </a:p>
        </p:txBody>
      </p:sp>
      <p:sp>
        <p:nvSpPr>
          <p:cNvPr id="45" name="Text Placeholder 31">
            <a:extLst>
              <a:ext uri="{FF2B5EF4-FFF2-40B4-BE49-F238E27FC236}">
                <a16:creationId xmlns:a16="http://schemas.microsoft.com/office/drawing/2014/main" id="{6A7CAF0D-879F-818B-E3E0-43F78D4A6C33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2120525" y="4816621"/>
            <a:ext cx="3350109" cy="443001"/>
          </a:xfr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/>
            </a:lvl1pPr>
          </a:lstStyle>
          <a:p>
            <a:pPr>
              <a:lnSpc>
                <a:spcPts val="2376"/>
              </a:lnSpc>
              <a:buNone/>
            </a:pPr>
            <a:r>
              <a:rPr sz="180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Onderwerpen </a:t>
            </a: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03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575" y="-394"/>
            <a:ext cx="3617100" cy="5994000"/>
          </a:xfrm>
          <a:prstGeom prst="rect">
            <a:avLst/>
          </a:prstGeom>
        </p:spPr>
      </p:pic>
      <p:sp>
        <p:nvSpPr>
          <p:cNvPr id="31" name="Picture Placeholder 29">
            <a:extLst>
              <a:ext uri="{FF2B5EF4-FFF2-40B4-BE49-F238E27FC236}">
                <a16:creationId xmlns:a16="http://schemas.microsoft.com/office/drawing/2014/main" id="{BB702C4E-EDCF-2AA6-071D-B0B8B9EDE078}"/>
              </a:ext>
            </a:extLst>
          </p:cNvPr>
          <p:cNvSpPr>
            <a:spLocks noGrp="1"/>
          </p:cNvSpPr>
          <p:nvPr>
            <p:ph type="pic" idx="29"/>
          </p:nvPr>
        </p:nvSpPr>
        <p:spPr>
          <a:xfrm>
            <a:off x="-1" y="0"/>
            <a:ext cx="3618000" cy="6027738"/>
          </a:xfrm>
        </p:spPr>
        <p:txBody>
          <a:bodyPr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AA0CEC-7F68-1940-3DE7-EC5A46F96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7634" y="838200"/>
            <a:ext cx="7026166" cy="749300"/>
          </a:xfrm>
        </p:spPr>
        <p:txBody>
          <a:bodyPr>
            <a:normAutofit/>
          </a:bodyPr>
          <a:lstStyle>
            <a:lvl1pPr>
              <a:buNone/>
              <a:defRPr sz="4800">
                <a:solidFill>
                  <a:schemeClr val="tx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76B31B-F686-0E37-FBA0-B12BF040846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 algn="ctr">
              <a:buNone/>
              <a:defRPr>
                <a:solidFill>
                  <a:schemeClr val="tx2"/>
                </a:solidFill>
              </a:defRPr>
            </a:lvl1pPr>
          </a:lstStyle>
          <a:p>
            <a:fld id="{2073A93E-3945-491F-A261-E259AE33ABB4}" type="datetime1">
              <a:t>20-08-2026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AD688E-93F3-BD47-A351-6D24C538798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5364C-22E7-5573-488E-D7511A99ED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 algn="ctr">
              <a:buNone/>
              <a:defRPr/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6CA99284-0AE5-AC47-F869-036395A183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7634" y="452799"/>
            <a:ext cx="7026166" cy="360000"/>
          </a:xfrm>
        </p:spPr>
        <p:txBody>
          <a:bodyPr anchor="ctr">
            <a:normAutofit/>
          </a:bodyPr>
          <a:lstStyle>
            <a:lvl1pPr marL="3600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Click to edit Master subtitle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ED2764C-62FF-4AB4-41BA-47F02E4B7D6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1903500" y="4313464"/>
            <a:ext cx="1713600" cy="1713600"/>
          </a:xfrm>
          <a:prstGeom prst="rect">
            <a:avLst/>
          </a:prstGeom>
          <a:solidFill>
            <a:srgbClr val="FF7143">
              <a:alpha val="80000"/>
            </a:srgb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47152851-B4E3-3A3B-74EF-053C9EBC5175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1056928" y="3463864"/>
            <a:ext cx="849600" cy="849600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txBody>
          <a:bodyPr>
            <a:normAutofit/>
          </a:bodyPr>
          <a:lstStyle>
            <a:lvl1pPr marL="449263" indent="-444500">
              <a:buNone/>
              <a:defRPr sz="12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>
              <a:buNone/>
            </a:pPr>
            <a:r>
              <a:t> </a:t>
            </a:r>
          </a:p>
        </p:txBody>
      </p:sp>
      <p:sp>
        <p:nvSpPr>
          <p:cNvPr id="9" name="Shape 0">
            <a:extLst>
              <a:ext uri="{FF2B5EF4-FFF2-40B4-BE49-F238E27FC236}">
                <a16:creationId xmlns:a16="http://schemas.microsoft.com/office/drawing/2014/main" id="{34114B4E-49FD-9089-92ED-ED1409ABCB6A}"/>
              </a:ext>
            </a:extLst>
          </p:cNvPr>
          <p:cNvSpPr>
            <a:spLocks noGrp="1"/>
          </p:cNvSpPr>
          <p:nvPr/>
        </p:nvSpPr>
        <p:spPr>
          <a:xfrm>
            <a:off x="4476751" y="1740231"/>
            <a:ext cx="1714500" cy="1714500"/>
          </a:xfrm>
          <a:prstGeom prst="rect">
            <a:avLst/>
          </a:prstGeom>
          <a:solidFill>
            <a:srgbClr val="FFFFFF"/>
          </a:solidFill>
          <a:effectLst>
            <a:outerShdw blurRad="122575" dist="25209" dir="21540000" sx="102000" sy="102000" algn="ctr" rotWithShape="0">
              <a:prstClr val="black">
                <a:alpha val="17653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BF7ABDFD-7CE6-9193-40D5-F6C53CFE1559}"/>
              </a:ext>
            </a:extLst>
          </p:cNvPr>
          <p:cNvSpPr>
            <a:spLocks noGrp="1"/>
          </p:cNvSpPr>
          <p:nvPr/>
        </p:nvSpPr>
        <p:spPr>
          <a:xfrm>
            <a:off x="6915151" y="1740231"/>
            <a:ext cx="1714500" cy="1714500"/>
          </a:xfrm>
          <a:prstGeom prst="rect">
            <a:avLst/>
          </a:prstGeom>
          <a:solidFill>
            <a:srgbClr val="FFFFFF"/>
          </a:solidFill>
          <a:effectLst>
            <a:outerShdw blurRad="122575" dist="25209" dir="21540000" sx="102000" sy="102000" algn="ctr" rotWithShape="0">
              <a:prstClr val="black">
                <a:alpha val="17653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863AADBE-0AA7-72BE-9BF6-09C30AE1816D}"/>
              </a:ext>
            </a:extLst>
          </p:cNvPr>
          <p:cNvSpPr>
            <a:spLocks noGrp="1"/>
          </p:cNvSpPr>
          <p:nvPr/>
        </p:nvSpPr>
        <p:spPr>
          <a:xfrm>
            <a:off x="9353551" y="1740231"/>
            <a:ext cx="1714500" cy="1714500"/>
          </a:xfrm>
          <a:prstGeom prst="rect">
            <a:avLst/>
          </a:prstGeom>
          <a:solidFill>
            <a:srgbClr val="FFFFFF"/>
          </a:solidFill>
          <a:effectLst>
            <a:outerShdw blurRad="122575" dist="25209" dir="21540000" sx="102000" sy="102000" algn="ctr" rotWithShape="0">
              <a:prstClr val="black">
                <a:alpha val="17653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CBD9F79C-B882-C5FF-A4C9-32D1696F5758}"/>
              </a:ext>
            </a:extLst>
          </p:cNvPr>
          <p:cNvSpPr>
            <a:spLocks noGrp="1"/>
          </p:cNvSpPr>
          <p:nvPr/>
        </p:nvSpPr>
        <p:spPr>
          <a:xfrm>
            <a:off x="4483101" y="3952225"/>
            <a:ext cx="1708151" cy="1714500"/>
          </a:xfrm>
          <a:prstGeom prst="rect">
            <a:avLst/>
          </a:prstGeom>
          <a:solidFill>
            <a:srgbClr val="FFFFFF"/>
          </a:solidFill>
          <a:effectLst>
            <a:outerShdw blurRad="122575" dist="25209" dir="21540000" sx="102000" sy="102000" algn="ctr" rotWithShape="0">
              <a:prstClr val="black">
                <a:alpha val="17653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F9622CA0-5F0C-2A83-4E0F-6BA789E2EFCC}"/>
              </a:ext>
            </a:extLst>
          </p:cNvPr>
          <p:cNvSpPr>
            <a:spLocks noGrp="1"/>
          </p:cNvSpPr>
          <p:nvPr/>
        </p:nvSpPr>
        <p:spPr>
          <a:xfrm>
            <a:off x="6915151" y="3952225"/>
            <a:ext cx="1714500" cy="1714500"/>
          </a:xfrm>
          <a:prstGeom prst="rect">
            <a:avLst/>
          </a:prstGeom>
          <a:solidFill>
            <a:srgbClr val="FFFFFF"/>
          </a:solidFill>
          <a:effectLst>
            <a:outerShdw blurRad="122575" dist="25209" dir="21540000" sx="102000" sy="102000" algn="ctr" rotWithShape="0">
              <a:prstClr val="black">
                <a:alpha val="17653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F082CAD6-BF10-6DB4-A17E-E1B0F62F01AE}"/>
              </a:ext>
            </a:extLst>
          </p:cNvPr>
          <p:cNvSpPr>
            <a:spLocks noGrp="1"/>
          </p:cNvSpPr>
          <p:nvPr/>
        </p:nvSpPr>
        <p:spPr>
          <a:xfrm>
            <a:off x="9353551" y="3952225"/>
            <a:ext cx="1714500" cy="1714500"/>
          </a:xfrm>
          <a:prstGeom prst="rect">
            <a:avLst/>
          </a:prstGeom>
          <a:solidFill>
            <a:srgbClr val="FFFFFF"/>
          </a:solidFill>
          <a:effectLst>
            <a:outerShdw blurRad="122575" dist="25209" dir="21540000" sx="102000" sy="102000" algn="ctr" rotWithShape="0">
              <a:prstClr val="black">
                <a:alpha val="17653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A2D8A06-EC68-8BE5-9C20-BC0A112F3D7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667908" y="2193656"/>
            <a:ext cx="1332186" cy="45807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algn="ctr">
              <a:buNone/>
              <a:defRPr sz="36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xxx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C9AC002D-6C8B-5F2A-C675-D2082F2FF6E7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667908" y="2754214"/>
            <a:ext cx="1332186" cy="299536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marL="444500" indent="-44450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Lorem ipsum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89880410-BECF-18B1-FDB5-6C4C89B6456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106308" y="2182654"/>
            <a:ext cx="1332186" cy="45807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algn="ctr">
              <a:buNone/>
              <a:defRPr sz="36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xxx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44F05830-FDE3-74A1-9198-2FD7D90BD42E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7106308" y="2743212"/>
            <a:ext cx="1332186" cy="299536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marL="444500" indent="-44450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Lorem ipsum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930F04B5-F10F-C413-3E91-AF432C5D0357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9544708" y="2182654"/>
            <a:ext cx="1332186" cy="45807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algn="ctr">
              <a:buNone/>
              <a:defRPr sz="36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xxx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77FAFC30-34E0-9195-AAB6-2958B56C2062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9544708" y="2743212"/>
            <a:ext cx="1332186" cy="299536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marL="444500" indent="-44450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Lorem ipsum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560CAC08-2ADE-9BEB-8E11-C3B668036184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4667908" y="4376219"/>
            <a:ext cx="1332186" cy="45807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algn="ctr">
              <a:buNone/>
              <a:defRPr sz="36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xxx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AC2EB053-9BF8-508D-5B89-927B660BD51B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4667908" y="4936777"/>
            <a:ext cx="1332186" cy="299536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marL="444500" indent="-44450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Lorem ipsum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5CFED85A-6615-FD42-F8C0-6B0BD7DDB04D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7106308" y="4376219"/>
            <a:ext cx="1332186" cy="45807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algn="ctr">
              <a:buNone/>
              <a:defRPr sz="36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xxx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9FE649D8-6A5C-A56F-E5CF-16860ADEFCC2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7106308" y="4936777"/>
            <a:ext cx="1332186" cy="299536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marL="444500" indent="-44450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Lorem ipsum</a:t>
            </a:r>
          </a:p>
        </p:txBody>
      </p:sp>
      <p:sp>
        <p:nvSpPr>
          <p:cNvPr id="27" name="Text Placeholder 16">
            <a:extLst>
              <a:ext uri="{FF2B5EF4-FFF2-40B4-BE49-F238E27FC236}">
                <a16:creationId xmlns:a16="http://schemas.microsoft.com/office/drawing/2014/main" id="{BA68CCF4-B901-576B-8712-B58A16ED09A8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9544708" y="4362624"/>
            <a:ext cx="1332186" cy="45807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algn="ctr">
              <a:buNone/>
              <a:defRPr sz="36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xxx</a:t>
            </a:r>
          </a:p>
        </p:txBody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1CA8435B-210E-E718-B338-B5F9BD23D778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544708" y="4923182"/>
            <a:ext cx="1332186" cy="299536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lvl1pPr marL="444500" indent="-44450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>
              <a:buNone/>
            </a:pPr>
            <a:r>
              <a:t>Lorem ipsum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A1918C-520D-4242-9BB8-B0EB3E577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00" y="365125"/>
            <a:ext cx="104898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020C9F-4802-E445-FD5D-134BA4275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581" y="1810800"/>
            <a:ext cx="10489800" cy="4183200"/>
          </a:xfrm>
          <a:prstGeom prst="rect">
            <a:avLst/>
          </a:prstGeom>
          <a:noFill/>
        </p:spPr>
        <p:txBody>
          <a:bodyPr vert="horz" lIns="91440" tIns="45720" rIns="91440" bIns="45720">
            <a:normAutofit/>
          </a:bodyPr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4C94B-8D0C-3C26-28D5-512193D9C6D1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5253859" y="6243438"/>
            <a:ext cx="1684283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2"/>
                </a:solidFill>
              </a:defRPr>
            </a:lvl1pPr>
          </a:lstStyle>
          <a:p>
            <a:fld id="{67B714DD-6FD0-4DD0-B5D0-B6E955C00192}" type="datetime1">
              <a:t>20-08-2026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1431A-A1D5-C6E5-635F-BF7DBBB29923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7015655" y="6243438"/>
            <a:ext cx="425669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7868DC-6A22-7FC9-DC71-0E77A4309054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16146-868F-CA4D-D84D-9DA6B958EB7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534028" y="6243438"/>
            <a:ext cx="451945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pic>
        <p:nvPicPr>
          <p:cNvPr id="16" name="Picture 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10400" y="6226200"/>
            <a:ext cx="1879369" cy="399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l">
        <a:lnSpc>
          <a:spcPct val="90000"/>
        </a:lnSpc>
        <a:buNone/>
        <a:defRPr sz="4400">
          <a:solidFill>
            <a:schemeClr val="accent1"/>
          </a:solidFill>
          <a:latin typeface="+mj-lt"/>
          <a:ea typeface="+mj-lt"/>
          <a:cs typeface="+mj-lt"/>
        </a:defRPr>
      </a:lvl1pPr>
    </p:titleStyle>
    <p:bodyStyle>
      <a:lvl1pPr marL="444500" indent="-444500" algn="l">
        <a:lnSpc>
          <a:spcPct val="90000"/>
        </a:lnSpc>
        <a:spcBef>
          <a:spcPts val="1000"/>
        </a:spcBef>
        <a:buChar char="§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898525" indent="-454025" algn="l">
        <a:lnSpc>
          <a:spcPct val="90000"/>
        </a:lnSpc>
        <a:spcBef>
          <a:spcPts val="500"/>
        </a:spcBef>
        <a:buChar char="§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343025" indent="-444500" algn="l">
        <a:lnSpc>
          <a:spcPct val="90000"/>
        </a:lnSpc>
        <a:spcBef>
          <a:spcPts val="500"/>
        </a:spcBef>
        <a:buChar char="§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797050" indent="-425450" algn="l">
        <a:lnSpc>
          <a:spcPct val="90000"/>
        </a:lnSpc>
        <a:spcBef>
          <a:spcPts val="500"/>
        </a:spcBef>
        <a:buChar char="§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152650" indent="-323850" algn="l">
        <a:lnSpc>
          <a:spcPct val="90000"/>
        </a:lnSpc>
        <a:spcBef>
          <a:spcPts val="500"/>
        </a:spcBef>
        <a:buChar char="§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A1918C-520D-4242-9BB8-B0EB3E577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400" y="365125"/>
            <a:ext cx="104904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020C9F-4802-E445-FD5D-134BA4275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2400" y="1810800"/>
            <a:ext cx="10490400" cy="41832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>
              <a:buNone/>
            </a:pPr>
            <a:r>
              <a:t>Click to edit Master text styles</a:t>
            </a:r>
          </a:p>
          <a:p>
            <a:pPr>
              <a:buNone/>
            </a:pPr>
            <a:r>
              <a:t>Second level</a:t>
            </a:r>
          </a:p>
          <a:p>
            <a:pPr>
              <a:buNone/>
            </a:pPr>
            <a:r>
              <a:t>Third level</a:t>
            </a:r>
          </a:p>
          <a:p>
            <a:pPr>
              <a:buNone/>
            </a:pPr>
            <a:r>
              <a:t>Fourth level</a:t>
            </a:r>
          </a:p>
          <a:p>
            <a:pPr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74C94B-8D0C-3C26-28D5-512193D9C6D1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5253859" y="6243438"/>
            <a:ext cx="1684283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2"/>
                </a:solidFill>
              </a:defRPr>
            </a:lvl1pPr>
          </a:lstStyle>
          <a:p>
            <a:fld id="{FF028128-2763-4E4A-8156-521E6624D4F5}" type="datetime1">
              <a:t>20-08-2026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1431A-A1D5-C6E5-635F-BF7DBBB29923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7015655" y="6243438"/>
            <a:ext cx="425669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C7868DC-6A22-7FC9-DC71-0E77A4309054}"/>
              </a:ext>
            </a:extLst>
          </p:cNvPr>
          <p:cNvSpPr>
            <a:spLocks noGrp="1"/>
          </p:cNvSpPr>
          <p:nvPr/>
        </p:nvSpPr>
        <p:spPr>
          <a:xfrm>
            <a:off x="11328000" y="5994000"/>
            <a:ext cx="864000" cy="86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16146-868F-CA4D-D84D-9DA6B958EB7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534028" y="6243438"/>
            <a:ext cx="451945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fld id="{2F950CC4-0547-4FC0-99AA-E1A7E836072C}" type="slidenum">
              <a:t>‹nr.›</a:t>
            </a:fld>
            <a:endParaRPr/>
          </a:p>
        </p:txBody>
      </p:sp>
      <p:pic>
        <p:nvPicPr>
          <p:cNvPr id="16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400" y="6226426"/>
            <a:ext cx="1879369" cy="399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hf sldNum="0" hdr="0" ftr="0" dt="0"/>
  <p:txStyles>
    <p:titleStyle>
      <a:lvl1pPr algn="l">
        <a:lnSpc>
          <a:spcPct val="90000"/>
        </a:lnSpc>
        <a:buNone/>
        <a:defRPr sz="4400">
          <a:solidFill>
            <a:schemeClr val="accent1"/>
          </a:solidFill>
          <a:latin typeface="+mj-lt"/>
          <a:ea typeface="+mj-lt"/>
          <a:cs typeface="+mj-lt"/>
        </a:defRPr>
      </a:lvl1pPr>
    </p:titleStyle>
    <p:bodyStyle>
      <a:lvl1pPr marL="444500" indent="-444500" algn="l">
        <a:lnSpc>
          <a:spcPct val="90000"/>
        </a:lnSpc>
        <a:spcBef>
          <a:spcPts val="1000"/>
        </a:spcBef>
        <a:buChar char="§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898525" indent="-454025" algn="l">
        <a:lnSpc>
          <a:spcPct val="90000"/>
        </a:lnSpc>
        <a:spcBef>
          <a:spcPts val="500"/>
        </a:spcBef>
        <a:buChar char="§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343025" indent="-444500" algn="l">
        <a:lnSpc>
          <a:spcPct val="90000"/>
        </a:lnSpc>
        <a:spcBef>
          <a:spcPts val="500"/>
        </a:spcBef>
        <a:buChar char="§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797050" indent="-425450" algn="l">
        <a:lnSpc>
          <a:spcPct val="90000"/>
        </a:lnSpc>
        <a:spcBef>
          <a:spcPts val="500"/>
        </a:spcBef>
        <a:buChar char="§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152650" indent="-323850" algn="l">
        <a:lnSpc>
          <a:spcPct val="90000"/>
        </a:lnSpc>
        <a:spcBef>
          <a:spcPts val="500"/>
        </a:spcBef>
        <a:buChar char="§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emf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2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9">
            <a:extLst>
              <a:ext uri="{FF2B5EF4-FFF2-40B4-BE49-F238E27FC236}">
                <a16:creationId xmlns:a16="http://schemas.microsoft.com/office/drawing/2014/main" id="{DE64A9F5-18F4-C340-9A00-2DD09DF32B55}"/>
              </a:ext>
            </a:extLst>
          </p:cNvPr>
          <p:cNvSpPr>
            <a:spLocks noGrp="1"/>
          </p:cNvSpPr>
          <p:nvPr/>
        </p:nvSpPr>
        <p:spPr>
          <a:xfrm>
            <a:off x="731520" y="407190"/>
            <a:ext cx="6126480" cy="23774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lnSpc>
                <a:spcPct val="105000"/>
              </a:lnSpc>
              <a:buNone/>
            </a:pPr>
            <a:r>
              <a:rPr sz="52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Studeer slimmer</a:t>
            </a:r>
          </a:p>
          <a:p>
            <a:pPr marL="0" indent="0">
              <a:lnSpc>
                <a:spcPct val="105000"/>
              </a:lnSpc>
              <a:buNone/>
            </a:pPr>
            <a:r>
              <a:rPr sz="52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met taal</a:t>
            </a:r>
            <a:r>
              <a:rPr sz="5200" b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FFD22B0D-D18B-5259-CA6B-F7428BB2A345}"/>
              </a:ext>
            </a:extLst>
          </p:cNvPr>
          <p:cNvSpPr>
            <a:spLocks noGrp="1"/>
          </p:cNvSpPr>
          <p:nvPr/>
        </p:nvSpPr>
        <p:spPr>
          <a:xfrm>
            <a:off x="731520" y="2295144"/>
            <a:ext cx="5303520" cy="137160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>
              <a:lnSpc>
                <a:spcPct val="155000"/>
              </a:lnSpc>
              <a:buNone/>
            </a:pPr>
            <a:endParaRPr dirty="0"/>
          </a:p>
          <a:p>
            <a:pPr marL="0" indent="0">
              <a:lnSpc>
                <a:spcPct val="155000"/>
              </a:lnSpc>
              <a:buNone/>
            </a:pPr>
            <a:r>
              <a:rPr sz="1400" dirty="0" err="1">
                <a:solidFill>
                  <a:srgbClr val="D4EDE2"/>
                </a:solidFill>
                <a:latin typeface="+mj-lt"/>
                <a:ea typeface="+mj-lt"/>
                <a:cs typeface="+mj-lt"/>
              </a:rPr>
              <a:t>Hogeschooltaal</a:t>
            </a:r>
            <a:r>
              <a:rPr sz="1400" dirty="0">
                <a:solidFill>
                  <a:srgbClr val="D4EDE2"/>
                </a:solidFill>
                <a:latin typeface="+mj-lt"/>
                <a:ea typeface="+mj-lt"/>
                <a:cs typeface="+mj-lt"/>
              </a:rPr>
              <a:t> </a:t>
            </a:r>
            <a:r>
              <a:rPr sz="1400" dirty="0" err="1">
                <a:solidFill>
                  <a:srgbClr val="D4EDE2"/>
                </a:solidFill>
                <a:latin typeface="+mj-lt"/>
                <a:ea typeface="+mj-lt"/>
                <a:cs typeface="+mj-lt"/>
              </a:rPr>
              <a:t>helpt</a:t>
            </a:r>
            <a:r>
              <a:rPr sz="1400" dirty="0">
                <a:solidFill>
                  <a:srgbClr val="D4EDE2"/>
                </a:solidFill>
                <a:latin typeface="+mj-lt"/>
                <a:ea typeface="+mj-lt"/>
                <a:cs typeface="+mj-lt"/>
              </a:rPr>
              <a:t> je met de </a:t>
            </a:r>
            <a:r>
              <a:rPr sz="1400" dirty="0" err="1">
                <a:solidFill>
                  <a:srgbClr val="D4EDE2"/>
                </a:solidFill>
                <a:latin typeface="+mj-lt"/>
                <a:ea typeface="+mj-lt"/>
                <a:cs typeface="+mj-lt"/>
              </a:rPr>
              <a:t>taalvaardigheden</a:t>
            </a:r>
            <a:r>
              <a:rPr sz="1400" dirty="0">
                <a:solidFill>
                  <a:srgbClr val="D4EDE2"/>
                </a:solidFill>
                <a:latin typeface="+mj-lt"/>
                <a:ea typeface="+mj-lt"/>
                <a:cs typeface="+mj-lt"/>
              </a:rPr>
              <a:t> die je </a:t>
            </a:r>
            <a:r>
              <a:rPr sz="1400" dirty="0" err="1">
                <a:solidFill>
                  <a:srgbClr val="D4EDE2"/>
                </a:solidFill>
                <a:latin typeface="+mj-lt"/>
                <a:ea typeface="+mj-lt"/>
                <a:cs typeface="+mj-lt"/>
              </a:rPr>
              <a:t>nodig</a:t>
            </a:r>
            <a:r>
              <a:rPr sz="1400" dirty="0">
                <a:solidFill>
                  <a:srgbClr val="D4EDE2"/>
                </a:solidFill>
                <a:latin typeface="+mj-lt"/>
                <a:ea typeface="+mj-lt"/>
                <a:cs typeface="+mj-lt"/>
              </a:rPr>
              <a:t> </a:t>
            </a:r>
            <a:r>
              <a:rPr sz="1400" dirty="0" err="1">
                <a:solidFill>
                  <a:srgbClr val="D4EDE2"/>
                </a:solidFill>
                <a:latin typeface="+mj-lt"/>
                <a:ea typeface="+mj-lt"/>
                <a:cs typeface="+mj-lt"/>
              </a:rPr>
              <a:t>hebt</a:t>
            </a:r>
            <a:r>
              <a:rPr sz="1400" dirty="0">
                <a:solidFill>
                  <a:srgbClr val="D4EDE2"/>
                </a:solidFill>
                <a:latin typeface="+mj-lt"/>
                <a:ea typeface="+mj-lt"/>
                <a:cs typeface="+mj-lt"/>
              </a:rPr>
              <a:t> </a:t>
            </a:r>
            <a:r>
              <a:rPr sz="1400" dirty="0" err="1">
                <a:solidFill>
                  <a:srgbClr val="D4EDE2"/>
                </a:solidFill>
                <a:latin typeface="+mj-lt"/>
                <a:ea typeface="+mj-lt"/>
                <a:cs typeface="+mj-lt"/>
              </a:rPr>
              <a:t>voor</a:t>
            </a:r>
            <a:r>
              <a:rPr sz="1400" dirty="0">
                <a:solidFill>
                  <a:srgbClr val="D4EDE2"/>
                </a:solidFill>
                <a:latin typeface="+mj-lt"/>
                <a:ea typeface="+mj-lt"/>
                <a:cs typeface="+mj-lt"/>
              </a:rPr>
              <a:t> je </a:t>
            </a:r>
            <a:r>
              <a:rPr sz="1400" b="1" dirty="0" err="1">
                <a:solidFill>
                  <a:srgbClr val="BFD0FF"/>
                </a:solidFill>
                <a:latin typeface="+mj-lt"/>
                <a:ea typeface="+mj-lt"/>
                <a:cs typeface="+mj-lt"/>
              </a:rPr>
              <a:t>studie</a:t>
            </a:r>
            <a:r>
              <a:rPr sz="1400" b="1" dirty="0">
                <a:solidFill>
                  <a:srgbClr val="BFD0FF"/>
                </a:solidFill>
                <a:latin typeface="+mj-lt"/>
                <a:ea typeface="+mj-lt"/>
                <a:cs typeface="+mj-lt"/>
              </a:rPr>
              <a:t>, stage </a:t>
            </a:r>
            <a:r>
              <a:rPr sz="1400" b="1" dirty="0" err="1">
                <a:solidFill>
                  <a:srgbClr val="BFD0FF"/>
                </a:solidFill>
                <a:latin typeface="+mj-lt"/>
                <a:ea typeface="+mj-lt"/>
                <a:cs typeface="+mj-lt"/>
              </a:rPr>
              <a:t>en</a:t>
            </a:r>
            <a:r>
              <a:rPr sz="1400" b="1" dirty="0">
                <a:solidFill>
                  <a:srgbClr val="BFD0FF"/>
                </a:solidFill>
                <a:latin typeface="+mj-lt"/>
                <a:ea typeface="+mj-lt"/>
                <a:cs typeface="+mj-lt"/>
              </a:rPr>
              <a:t> </a:t>
            </a:r>
            <a:r>
              <a:rPr sz="1400" b="1" dirty="0" err="1">
                <a:solidFill>
                  <a:srgbClr val="BFD0FF"/>
                </a:solidFill>
                <a:latin typeface="+mj-lt"/>
                <a:ea typeface="+mj-lt"/>
                <a:cs typeface="+mj-lt"/>
              </a:rPr>
              <a:t>werk</a:t>
            </a:r>
            <a:r>
              <a:rPr sz="1400" dirty="0">
                <a:solidFill>
                  <a:srgbClr val="D4EDE2"/>
                </a:solidFill>
                <a:latin typeface="+mj-lt"/>
                <a:ea typeface="+mj-lt"/>
                <a:cs typeface="+mj-lt"/>
              </a:rPr>
              <a:t>.</a:t>
            </a:r>
          </a:p>
          <a:p>
            <a:pPr marL="0" indent="0">
              <a:lnSpc>
                <a:spcPct val="155000"/>
              </a:lnSpc>
              <a:buNone/>
            </a:pPr>
            <a:endParaRPr sz="1400" dirty="0">
              <a:solidFill>
                <a:srgbClr val="D4EDE2"/>
              </a:solidFill>
              <a:latin typeface="+mj-lt"/>
              <a:ea typeface="+mj-lt"/>
              <a:cs typeface="+mj-lt"/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9B9217DF-0310-659D-6E4E-437E65E1CE63}"/>
              </a:ext>
            </a:extLst>
          </p:cNvPr>
          <p:cNvSpPr>
            <a:spLocks noGrp="1"/>
          </p:cNvSpPr>
          <p:nvPr/>
        </p:nvSpPr>
        <p:spPr>
          <a:xfrm>
            <a:off x="1154430" y="4757138"/>
            <a:ext cx="169164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Nederlands 3F → 4F</a:t>
            </a: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78512A33-23FE-B5C5-765E-0B813F74098F}"/>
              </a:ext>
            </a:extLst>
          </p:cNvPr>
          <p:cNvSpPr>
            <a:spLocks noGrp="1"/>
          </p:cNvSpPr>
          <p:nvPr/>
        </p:nvSpPr>
        <p:spPr>
          <a:xfrm>
            <a:off x="3153269" y="4757138"/>
            <a:ext cx="1508760" cy="320040"/>
          </a:xfrm>
          <a:prstGeom prst="rect">
            <a:avLst/>
          </a:prstGeom>
          <a:noFill/>
        </p:spPr>
        <p:txBody>
          <a:bodyPr wrap="square" anchor="ctr"/>
          <a:lstStyle/>
          <a:p>
            <a:pPr marL="0" indent="0" algn="ctr">
              <a:buNone/>
            </a:pPr>
            <a:r>
              <a:rPr sz="1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Engels B1 → C1</a:t>
            </a:r>
          </a:p>
        </p:txBody>
      </p:sp>
      <p:sp>
        <p:nvSpPr>
          <p:cNvPr id="19" name="Shape 11">
            <a:extLst>
              <a:ext uri="{FF2B5EF4-FFF2-40B4-BE49-F238E27FC236}">
                <a16:creationId xmlns:a16="http://schemas.microsoft.com/office/drawing/2014/main" id="{F2F55CDC-59AD-0C65-68FD-83E32CB0BFAF}"/>
              </a:ext>
            </a:extLst>
          </p:cNvPr>
          <p:cNvSpPr>
            <a:spLocks noGrp="1"/>
          </p:cNvSpPr>
          <p:nvPr/>
        </p:nvSpPr>
        <p:spPr>
          <a:xfrm>
            <a:off x="3061829" y="4757138"/>
            <a:ext cx="1691640" cy="320040"/>
          </a:xfrm>
          <a:prstGeom prst="roundRect">
            <a:avLst>
              <a:gd name="adj" fmla="val 51429"/>
            </a:avLst>
          </a:prstGeom>
          <a:solidFill>
            <a:srgbClr val="FFFFFF">
              <a:alpha val="20000"/>
            </a:srgbClr>
          </a:solidFill>
          <a:ln w="9525">
            <a:solidFill>
              <a:srgbClr val="FFFFFF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Shape 11">
            <a:extLst>
              <a:ext uri="{FF2B5EF4-FFF2-40B4-BE49-F238E27FC236}">
                <a16:creationId xmlns:a16="http://schemas.microsoft.com/office/drawing/2014/main" id="{5AC68096-0607-AF70-8700-25E4957FA4CE}"/>
              </a:ext>
            </a:extLst>
          </p:cNvPr>
          <p:cNvSpPr>
            <a:spLocks noGrp="1"/>
          </p:cNvSpPr>
          <p:nvPr/>
        </p:nvSpPr>
        <p:spPr>
          <a:xfrm>
            <a:off x="1154430" y="4757138"/>
            <a:ext cx="1691640" cy="320040"/>
          </a:xfrm>
          <a:prstGeom prst="roundRect">
            <a:avLst>
              <a:gd name="adj" fmla="val 51429"/>
            </a:avLst>
          </a:prstGeom>
          <a:solidFill>
            <a:srgbClr val="FFFFFF">
              <a:alpha val="20000"/>
            </a:srgbClr>
          </a:solidFill>
          <a:ln w="9525">
            <a:solidFill>
              <a:srgbClr val="FFFFFF">
                <a:alpha val="2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">
            <a:extLst>
              <a:ext uri="{FF2B5EF4-FFF2-40B4-BE49-F238E27FC236}">
                <a16:creationId xmlns:a16="http://schemas.microsoft.com/office/drawing/2014/main" id="{65F49050-C7DC-0465-D988-EEE4B894134A}"/>
              </a:ext>
            </a:extLst>
          </p:cNvPr>
          <p:cNvSpPr>
            <a:spLocks noGrp="1"/>
          </p:cNvSpPr>
          <p:nvPr/>
        </p:nvSpPr>
        <p:spPr>
          <a:xfrm>
            <a:off x="9902952" y="576072"/>
            <a:ext cx="1719072" cy="1719072"/>
          </a:xfrm>
          <a:prstGeom prst="rect">
            <a:avLst/>
          </a:prstGeom>
          <a:solidFill>
            <a:srgbClr val="E06045"/>
          </a:solidFill>
          <a:ln w="12700">
            <a:solidFill>
              <a:srgbClr val="E0604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C854C37B-697D-0A21-59D4-1FC0846BF650}"/>
              </a:ext>
            </a:extLst>
          </p:cNvPr>
          <p:cNvSpPr>
            <a:spLocks noGrp="1"/>
          </p:cNvSpPr>
          <p:nvPr/>
        </p:nvSpPr>
        <p:spPr>
          <a:xfrm>
            <a:off x="8668512" y="859536"/>
            <a:ext cx="1051560" cy="1051560"/>
          </a:xfrm>
          <a:prstGeom prst="rect">
            <a:avLst/>
          </a:prstGeom>
          <a:solidFill>
            <a:srgbClr val="5AA8A0"/>
          </a:solidFill>
          <a:ln w="12700">
            <a:solidFill>
              <a:srgbClr val="5AA8A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5">
            <a:extLst>
              <a:ext uri="{FF2B5EF4-FFF2-40B4-BE49-F238E27FC236}">
                <a16:creationId xmlns:a16="http://schemas.microsoft.com/office/drawing/2014/main" id="{E8B27A8A-8A85-D85F-70CA-6E0604DE91E4}"/>
              </a:ext>
            </a:extLst>
          </p:cNvPr>
          <p:cNvSpPr>
            <a:spLocks noGrp="1"/>
          </p:cNvSpPr>
          <p:nvPr/>
        </p:nvSpPr>
        <p:spPr>
          <a:xfrm>
            <a:off x="10479024" y="5148072"/>
            <a:ext cx="1143000" cy="1143000"/>
          </a:xfrm>
          <a:prstGeom prst="rect">
            <a:avLst/>
          </a:prstGeom>
          <a:solidFill>
            <a:srgbClr val="E06045">
              <a:alpha val="35000"/>
            </a:srgbClr>
          </a:solidFill>
          <a:ln w="12700">
            <a:solidFill>
              <a:srgbClr val="E0604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6">
            <a:extLst>
              <a:ext uri="{FF2B5EF4-FFF2-40B4-BE49-F238E27FC236}">
                <a16:creationId xmlns:a16="http://schemas.microsoft.com/office/drawing/2014/main" id="{5158DEB3-2A86-9576-579B-4F610BFEB7A3}"/>
              </a:ext>
            </a:extLst>
          </p:cNvPr>
          <p:cNvSpPr>
            <a:spLocks noGrp="1"/>
          </p:cNvSpPr>
          <p:nvPr/>
        </p:nvSpPr>
        <p:spPr>
          <a:xfrm>
            <a:off x="8759952" y="5522976"/>
            <a:ext cx="1527048" cy="758952"/>
          </a:xfrm>
          <a:prstGeom prst="rect">
            <a:avLst/>
          </a:prstGeom>
          <a:solidFill>
            <a:srgbClr val="5AA8A0">
              <a:alpha val="50000"/>
            </a:srgbClr>
          </a:solidFill>
          <a:ln w="12700">
            <a:solidFill>
              <a:srgbClr val="5AA8A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7">
            <a:extLst>
              <a:ext uri="{FF2B5EF4-FFF2-40B4-BE49-F238E27FC236}">
                <a16:creationId xmlns:a16="http://schemas.microsoft.com/office/drawing/2014/main" id="{47E4709C-E92D-21D3-1CF5-D07DCD715871}"/>
              </a:ext>
            </a:extLst>
          </p:cNvPr>
          <p:cNvSpPr>
            <a:spLocks noGrp="1"/>
          </p:cNvSpPr>
          <p:nvPr/>
        </p:nvSpPr>
        <p:spPr>
          <a:xfrm>
            <a:off x="8193024" y="1828800"/>
            <a:ext cx="3995928" cy="3995928"/>
          </a:xfrm>
          <a:prstGeom prst="ellipse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4">
            <a:extLst>
              <a:ext uri="{FF2B5EF4-FFF2-40B4-BE49-F238E27FC236}">
                <a16:creationId xmlns:a16="http://schemas.microsoft.com/office/drawing/2014/main" id="{9BC19F22-1830-ACFE-9A0B-A5890498750D}"/>
              </a:ext>
            </a:extLst>
          </p:cNvPr>
          <p:cNvSpPr>
            <a:spLocks noGrp="1"/>
          </p:cNvSpPr>
          <p:nvPr/>
        </p:nvSpPr>
        <p:spPr>
          <a:xfrm>
            <a:off x="9336024" y="2862072"/>
            <a:ext cx="2093976" cy="2093976"/>
          </a:xfrm>
          <a:prstGeom prst="rect">
            <a:avLst/>
          </a:prstGeom>
          <a:solidFill>
            <a:srgbClr val="3D9E79">
              <a:alpha val="50000"/>
            </a:srgbClr>
          </a:solidFill>
          <a:ln w="12700">
            <a:solidFill>
              <a:srgbClr val="3D9E79"/>
            </a:solidFill>
            <a:prstDash val="solid"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6687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39034930-BE10-4C6D-959F-8A8F8FF85C50}"/>
              </a:ext>
            </a:extLst>
          </p:cNvPr>
          <p:cNvSpPr>
            <a:spLocks noGrp="1"/>
          </p:cNvSpPr>
          <p:nvPr/>
        </p:nvSpPr>
        <p:spPr>
          <a:xfrm>
            <a:off x="6336173" y="1477832"/>
            <a:ext cx="468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ED9A2C04-5A4C-4F71-9A76-08E0401E7D35}"/>
              </a:ext>
            </a:extLst>
          </p:cNvPr>
          <p:cNvSpPr>
            <a:spLocks noGrp="1"/>
          </p:cNvSpPr>
          <p:nvPr/>
        </p:nvSpPr>
        <p:spPr>
          <a:xfrm>
            <a:off x="6336173" y="3087018"/>
            <a:ext cx="468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324F0044-C963-4720-B4CE-62A77C17A8BB}"/>
              </a:ext>
            </a:extLst>
          </p:cNvPr>
          <p:cNvSpPr>
            <a:spLocks noGrp="1"/>
          </p:cNvSpPr>
          <p:nvPr/>
        </p:nvSpPr>
        <p:spPr>
          <a:xfrm>
            <a:off x="6336173" y="3891611"/>
            <a:ext cx="468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F0CF0A74-613D-4107-912C-31E462B038D6}"/>
              </a:ext>
            </a:extLst>
          </p:cNvPr>
          <p:cNvSpPr>
            <a:spLocks noGrp="1"/>
          </p:cNvSpPr>
          <p:nvPr/>
        </p:nvSpPr>
        <p:spPr>
          <a:xfrm>
            <a:off x="6336173" y="4696204"/>
            <a:ext cx="468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D000B0B3-DB08-49D7-8340-CCD0F8D80117}"/>
              </a:ext>
            </a:extLst>
          </p:cNvPr>
          <p:cNvSpPr>
            <a:spLocks noGrp="1"/>
          </p:cNvSpPr>
          <p:nvPr/>
        </p:nvSpPr>
        <p:spPr>
          <a:xfrm>
            <a:off x="6336173" y="673239"/>
            <a:ext cx="468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14" name="Text Placeholder 31">
            <a:extLst>
              <a:ext uri="{FF2B5EF4-FFF2-40B4-BE49-F238E27FC236}">
                <a16:creationId xmlns:a16="http://schemas.microsoft.com/office/drawing/2014/main" id="{DD507A54-FD3C-E667-2E8E-FFBEF54A2544}"/>
              </a:ext>
            </a:extLst>
          </p:cNvPr>
          <p:cNvSpPr>
            <a:spLocks noGrp="1"/>
          </p:cNvSpPr>
          <p:nvPr/>
        </p:nvSpPr>
        <p:spPr>
          <a:xfrm>
            <a:off x="7040698" y="854035"/>
            <a:ext cx="3975475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 sz="180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Dit levert Hogeschooltaal je op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CAE515A-03AF-5048-6A67-9802837EB8C5}"/>
              </a:ext>
            </a:extLst>
          </p:cNvPr>
          <p:cNvSpPr>
            <a:spLocks noGrp="1"/>
          </p:cNvSpPr>
          <p:nvPr/>
        </p:nvSpPr>
        <p:spPr>
          <a:xfrm>
            <a:off x="6499604" y="895536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438" y="980567"/>
            <a:ext cx="191603" cy="175699"/>
          </a:xfrm>
          <a:prstGeom prst="rect">
            <a:avLst/>
          </a:prstGeom>
        </p:spPr>
      </p:pic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946D875B-AC5A-4773-AEA1-7F3282E67BF0}"/>
              </a:ext>
            </a:extLst>
          </p:cNvPr>
          <p:cNvSpPr>
            <a:spLocks noGrp="1"/>
          </p:cNvSpPr>
          <p:nvPr/>
        </p:nvSpPr>
        <p:spPr>
          <a:xfrm>
            <a:off x="6336173" y="2282425"/>
            <a:ext cx="468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/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34D3089E-332A-3D56-714F-E25C464F8BDB}"/>
              </a:ext>
            </a:extLst>
          </p:cNvPr>
          <p:cNvSpPr>
            <a:spLocks noGrp="1"/>
          </p:cNvSpPr>
          <p:nvPr/>
        </p:nvSpPr>
        <p:spPr>
          <a:xfrm>
            <a:off x="7040698" y="1658628"/>
            <a:ext cx="3975475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 sz="180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Wat is Hogeschooltaal?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392CF2-78C9-37A4-DF68-BECC191BB724}"/>
              </a:ext>
            </a:extLst>
          </p:cNvPr>
          <p:cNvSpPr>
            <a:spLocks noGrp="1"/>
          </p:cNvSpPr>
          <p:nvPr/>
        </p:nvSpPr>
        <p:spPr>
          <a:xfrm>
            <a:off x="6499604" y="1700130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438" y="1785161"/>
            <a:ext cx="191603" cy="175699"/>
          </a:xfrm>
          <a:prstGeom prst="rect">
            <a:avLst/>
          </a:prstGeom>
        </p:spPr>
      </p:pic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EE638683-3E44-47F6-62C8-7D0B53948930}"/>
              </a:ext>
            </a:extLst>
          </p:cNvPr>
          <p:cNvSpPr>
            <a:spLocks noGrp="1"/>
          </p:cNvSpPr>
          <p:nvPr/>
        </p:nvSpPr>
        <p:spPr>
          <a:xfrm>
            <a:off x="7040698" y="2463221"/>
            <a:ext cx="3975475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 sz="180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Zo werk je aan je taalvaardigheden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23C99F9-44FF-B082-8202-2A5813A8DF46}"/>
              </a:ext>
            </a:extLst>
          </p:cNvPr>
          <p:cNvSpPr>
            <a:spLocks noGrp="1"/>
          </p:cNvSpPr>
          <p:nvPr/>
        </p:nvSpPr>
        <p:spPr>
          <a:xfrm>
            <a:off x="6499604" y="2504724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4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438" y="2589755"/>
            <a:ext cx="191603" cy="175699"/>
          </a:xfrm>
          <a:prstGeom prst="rect">
            <a:avLst/>
          </a:prstGeom>
        </p:spPr>
      </p:pic>
      <p:sp>
        <p:nvSpPr>
          <p:cNvPr id="28" name="Text Placeholder 31">
            <a:extLst>
              <a:ext uri="{FF2B5EF4-FFF2-40B4-BE49-F238E27FC236}">
                <a16:creationId xmlns:a16="http://schemas.microsoft.com/office/drawing/2014/main" id="{59EECB1E-54F7-F3A3-9E25-95493CD25BE7}"/>
              </a:ext>
            </a:extLst>
          </p:cNvPr>
          <p:cNvSpPr>
            <a:spLocks noGrp="1"/>
          </p:cNvSpPr>
          <p:nvPr/>
        </p:nvSpPr>
        <p:spPr>
          <a:xfrm>
            <a:off x="7040698" y="3267814"/>
            <a:ext cx="3975475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 sz="180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Zo krijg je toegang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CC1DC43-2BCF-045E-82FB-AA18896B8895}"/>
              </a:ext>
            </a:extLst>
          </p:cNvPr>
          <p:cNvSpPr>
            <a:spLocks noGrp="1"/>
          </p:cNvSpPr>
          <p:nvPr/>
        </p:nvSpPr>
        <p:spPr>
          <a:xfrm>
            <a:off x="6499604" y="3309318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7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438" y="3394349"/>
            <a:ext cx="191603" cy="175699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AAE8BB44-3C18-3715-4A32-2F260C3E155E}"/>
              </a:ext>
            </a:extLst>
          </p:cNvPr>
          <p:cNvSpPr>
            <a:spLocks noGrp="1"/>
          </p:cNvSpPr>
          <p:nvPr/>
        </p:nvSpPr>
        <p:spPr>
          <a:xfrm>
            <a:off x="7040698" y="4072407"/>
            <a:ext cx="3975475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 sz="180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Toetsen, prijs en starten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160AEC-DB79-C845-DFD8-CE2882FD14DD}"/>
              </a:ext>
            </a:extLst>
          </p:cNvPr>
          <p:cNvSpPr>
            <a:spLocks noGrp="1"/>
          </p:cNvSpPr>
          <p:nvPr/>
        </p:nvSpPr>
        <p:spPr>
          <a:xfrm>
            <a:off x="6499604" y="4113912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0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438" y="4198943"/>
            <a:ext cx="191603" cy="175699"/>
          </a:xfrm>
          <a:prstGeom prst="rect">
            <a:avLst/>
          </a:prstGeom>
        </p:spPr>
      </p:pic>
      <p:sp>
        <p:nvSpPr>
          <p:cNvPr id="41" name="Shape 6">
            <a:extLst>
              <a:ext uri="{FF2B5EF4-FFF2-40B4-BE49-F238E27FC236}">
                <a16:creationId xmlns:a16="http://schemas.microsoft.com/office/drawing/2014/main" id="{E7899126-7EB5-61D4-6D1F-E272932AA403}"/>
              </a:ext>
            </a:extLst>
          </p:cNvPr>
          <p:cNvSpPr>
            <a:spLocks noGrp="1"/>
          </p:cNvSpPr>
          <p:nvPr/>
        </p:nvSpPr>
        <p:spPr>
          <a:xfrm>
            <a:off x="4644000" y="4644001"/>
            <a:ext cx="856800" cy="856800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/>
          </a:p>
        </p:txBody>
      </p:sp>
      <p:sp>
        <p:nvSpPr>
          <p:cNvPr id="42" name="Shape 6">
            <a:extLst>
              <a:ext uri="{FF2B5EF4-FFF2-40B4-BE49-F238E27FC236}">
                <a16:creationId xmlns:a16="http://schemas.microsoft.com/office/drawing/2014/main" id="{D0FA345D-D3EA-EFB2-81B1-0B904F0B3722}"/>
              </a:ext>
            </a:extLst>
          </p:cNvPr>
          <p:cNvSpPr>
            <a:spLocks noGrp="1"/>
          </p:cNvSpPr>
          <p:nvPr/>
        </p:nvSpPr>
        <p:spPr>
          <a:xfrm>
            <a:off x="3286800" y="5500799"/>
            <a:ext cx="1357200" cy="1357199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/>
          </a:p>
        </p:txBody>
      </p:sp>
      <p:pic>
        <p:nvPicPr>
          <p:cNvPr id="73" name="Afbeelding 76"/>
          <p:cNvPicPr>
            <a:picLocks noChangeAspect="1"/>
          </p:cNvPicPr>
          <p:nvPr/>
        </p:nvPicPr>
        <p:blipFill>
          <a:blip r:embed="rId4"/>
          <a:srcRect l="1729" r="1729"/>
          <a:stretch>
            <a:fillRect/>
          </a:stretch>
        </p:blipFill>
        <p:spPr>
          <a:xfrm>
            <a:off x="1" y="1"/>
            <a:ext cx="4644000" cy="46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472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0">
            <a:extLst>
              <a:ext uri="{FF2B5EF4-FFF2-40B4-BE49-F238E27FC236}">
                <a16:creationId xmlns:a16="http://schemas.microsoft.com/office/drawing/2014/main" id="{A42626C5-41AD-5DF8-82C4-10257169B607}"/>
              </a:ext>
            </a:extLst>
          </p:cNvPr>
          <p:cNvSpPr>
            <a:spLocks noGrp="1"/>
          </p:cNvSpPr>
          <p:nvPr/>
        </p:nvSpPr>
        <p:spPr>
          <a:xfrm>
            <a:off x="8409424" y="1690688"/>
            <a:ext cx="2813051" cy="4026493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2782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7" name="Shape 0">
            <a:extLst>
              <a:ext uri="{FF2B5EF4-FFF2-40B4-BE49-F238E27FC236}">
                <a16:creationId xmlns:a16="http://schemas.microsoft.com/office/drawing/2014/main" id="{547E4B91-7CCC-B602-9F78-250111A64112}"/>
              </a:ext>
            </a:extLst>
          </p:cNvPr>
          <p:cNvSpPr>
            <a:spLocks noGrp="1"/>
          </p:cNvSpPr>
          <p:nvPr/>
        </p:nvSpPr>
        <p:spPr>
          <a:xfrm>
            <a:off x="4688534" y="1683068"/>
            <a:ext cx="2813051" cy="4026493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2782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95539E-0BF5-30AA-FB56-1BB62FA19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lIns="91440" tIns="45720" rIns="91440" bIns="45720" anchor="ctr">
            <a:normAutofit/>
          </a:bodyPr>
          <a:lstStyle/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Dit levert het </a:t>
            </a:r>
            <a:r>
              <a:rPr sz="3600" b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je op</a:t>
            </a:r>
          </a:p>
        </p:txBody>
      </p:sp>
      <p:sp>
        <p:nvSpPr>
          <p:cNvPr id="200" name="Subtitle 199">
            <a:extLst>
              <a:ext uri="{FF2B5EF4-FFF2-40B4-BE49-F238E27FC236}">
                <a16:creationId xmlns:a16="http://schemas.microsoft.com/office/drawing/2014/main" id="{81C41176-64A3-50D1-28EE-5E7BDE90C1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wrap="square" lIns="91440" tIns="45720" rIns="91440" bIns="45720" anchor="ctr">
            <a:normAutofit/>
          </a:bodyPr>
          <a:lstStyle/>
          <a:p>
            <a:pPr marL="0" indent="0" algn="l">
              <a:spcAft>
                <a:spcPts val="0"/>
              </a:spcAft>
              <a:buNone/>
              <a:defRPr sz="15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500" i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Sterker in je studie</a:t>
            </a:r>
          </a:p>
        </p:txBody>
      </p:sp>
      <p:sp>
        <p:nvSpPr>
          <p:cNvPr id="33" name="Shape 0">
            <a:extLst>
              <a:ext uri="{FF2B5EF4-FFF2-40B4-BE49-F238E27FC236}">
                <a16:creationId xmlns:a16="http://schemas.microsoft.com/office/drawing/2014/main" id="{0D50ED54-3A80-5586-D576-12DCFC306C79}"/>
              </a:ext>
            </a:extLst>
          </p:cNvPr>
          <p:cNvSpPr>
            <a:spLocks noGrp="1"/>
          </p:cNvSpPr>
          <p:nvPr/>
        </p:nvSpPr>
        <p:spPr>
          <a:xfrm>
            <a:off x="967644" y="1690688"/>
            <a:ext cx="2813051" cy="4026493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2782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Shape 0">
            <a:extLst>
              <a:ext uri="{FF2B5EF4-FFF2-40B4-BE49-F238E27FC236}">
                <a16:creationId xmlns:a16="http://schemas.microsoft.com/office/drawing/2014/main" id="{0B58FC39-4A13-E145-ECE1-1DAD25C51EAE}"/>
              </a:ext>
            </a:extLst>
          </p:cNvPr>
          <p:cNvSpPr>
            <a:spLocks noGrp="1"/>
          </p:cNvSpPr>
          <p:nvPr/>
        </p:nvSpPr>
        <p:spPr>
          <a:xfrm>
            <a:off x="969550" y="1656779"/>
            <a:ext cx="2813018" cy="2571750"/>
          </a:xfrm>
          <a:prstGeom prst="rect">
            <a:avLst/>
          </a:prstGeom>
          <a:solidFill>
            <a:srgbClr val="008C73"/>
          </a:solidFill>
        </p:spPr>
        <p:txBody>
          <a:bodyPr/>
          <a:lstStyle/>
          <a:p>
            <a:pPr algn="ctr">
              <a:buNone/>
              <a:defRPr sz="4800" b="1">
                <a:solidFill>
                  <a:srgbClr val="FFFFFF"/>
                </a:solidFill>
              </a:defRPr>
            </a:pPr>
            <a:br/>
            <a:r>
              <a:rPr sz="48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6D80D55-617F-4BE6-BAF8-FB8033261F3A}"/>
              </a:ext>
            </a:extLst>
          </p:cNvPr>
          <p:cNvSpPr>
            <a:spLocks noGrp="1"/>
          </p:cNvSpPr>
          <p:nvPr/>
        </p:nvSpPr>
        <p:spPr>
          <a:xfrm>
            <a:off x="1207610" y="4597376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17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670" y="4642418"/>
            <a:ext cx="95943" cy="87979"/>
          </a:xfrm>
          <a:prstGeom prst="rect">
            <a:avLst/>
          </a:prstGeom>
        </p:spPr>
      </p:pic>
      <p:sp>
        <p:nvSpPr>
          <p:cNvPr id="13" name="Text 13">
            <a:extLst>
              <a:ext uri="{FF2B5EF4-FFF2-40B4-BE49-F238E27FC236}">
                <a16:creationId xmlns:a16="http://schemas.microsoft.com/office/drawing/2014/main" id="{B26F54E8-1A75-69B4-659E-4D80204475B8}"/>
              </a:ext>
            </a:extLst>
          </p:cNvPr>
          <p:cNvSpPr>
            <a:spLocks noGrp="1"/>
          </p:cNvSpPr>
          <p:nvPr/>
        </p:nvSpPr>
        <p:spPr>
          <a:xfrm>
            <a:off x="1461873" y="4602732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Vind wat belangrijk is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84FE578-079F-738F-F70C-BAC41AFC5C5E}"/>
              </a:ext>
            </a:extLst>
          </p:cNvPr>
          <p:cNvSpPr>
            <a:spLocks noGrp="1"/>
          </p:cNvSpPr>
          <p:nvPr/>
        </p:nvSpPr>
        <p:spPr>
          <a:xfrm>
            <a:off x="1207610" y="4871782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20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670" y="4916824"/>
            <a:ext cx="95943" cy="87979"/>
          </a:xfrm>
          <a:prstGeom prst="rect">
            <a:avLst/>
          </a:prstGeom>
        </p:spPr>
      </p:pic>
      <p:sp>
        <p:nvSpPr>
          <p:cNvPr id="16" name="Text 16">
            <a:extLst>
              <a:ext uri="{FF2B5EF4-FFF2-40B4-BE49-F238E27FC236}">
                <a16:creationId xmlns:a16="http://schemas.microsoft.com/office/drawing/2014/main" id="{B96120B1-AC0F-F687-D1B5-BBB0A10FFBD8}"/>
              </a:ext>
            </a:extLst>
          </p:cNvPr>
          <p:cNvSpPr>
            <a:spLocks noGrp="1"/>
          </p:cNvSpPr>
          <p:nvPr/>
        </p:nvSpPr>
        <p:spPr>
          <a:xfrm>
            <a:off x="1461873" y="4878764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Begrijp vakteksten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FDA3AFF-92A9-BBBD-6846-1DC8FB171E75}"/>
              </a:ext>
            </a:extLst>
          </p:cNvPr>
          <p:cNvSpPr>
            <a:spLocks noGrp="1"/>
          </p:cNvSpPr>
          <p:nvPr/>
        </p:nvSpPr>
        <p:spPr>
          <a:xfrm>
            <a:off x="1207610" y="5149217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23" name="Pictur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670" y="5194259"/>
            <a:ext cx="95943" cy="87979"/>
          </a:xfrm>
          <a:prstGeom prst="rect">
            <a:avLst/>
          </a:prstGeom>
        </p:spPr>
      </p:pic>
      <p:sp>
        <p:nvSpPr>
          <p:cNvPr id="19" name="Text 19">
            <a:extLst>
              <a:ext uri="{FF2B5EF4-FFF2-40B4-BE49-F238E27FC236}">
                <a16:creationId xmlns:a16="http://schemas.microsoft.com/office/drawing/2014/main" id="{1C117647-CB69-F652-38E4-2ADB357A9F14}"/>
              </a:ext>
            </a:extLst>
          </p:cNvPr>
          <p:cNvSpPr>
            <a:spLocks noGrp="1"/>
          </p:cNvSpPr>
          <p:nvPr/>
        </p:nvSpPr>
        <p:spPr>
          <a:xfrm>
            <a:off x="1461873" y="5154795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Leer nieuwe woorden</a:t>
            </a:r>
          </a:p>
        </p:txBody>
      </p:sp>
      <p:sp>
        <p:nvSpPr>
          <p:cNvPr id="22" name="Text 22">
            <a:extLst>
              <a:ext uri="{FF2B5EF4-FFF2-40B4-BE49-F238E27FC236}">
                <a16:creationId xmlns:a16="http://schemas.microsoft.com/office/drawing/2014/main" id="{3E27B9D7-B294-7A24-08A2-D9BCF3AE6CD6}"/>
              </a:ext>
            </a:extLst>
          </p:cNvPr>
          <p:cNvSpPr>
            <a:spLocks noGrp="1"/>
          </p:cNvSpPr>
          <p:nvPr/>
        </p:nvSpPr>
        <p:spPr>
          <a:xfrm>
            <a:off x="1179100" y="3238500"/>
            <a:ext cx="2393918" cy="80962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Begrijp</a:t>
            </a:r>
          </a:p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sneller</a:t>
            </a:r>
          </a:p>
        </p:txBody>
      </p:sp>
      <p:sp>
        <p:nvSpPr>
          <p:cNvPr id="180" name="Shape 0">
            <a:extLst>
              <a:ext uri="{FF2B5EF4-FFF2-40B4-BE49-F238E27FC236}">
                <a16:creationId xmlns:a16="http://schemas.microsoft.com/office/drawing/2014/main" id="{88074E65-C5FE-486A-DBCC-284B080105D0}"/>
              </a:ext>
            </a:extLst>
          </p:cNvPr>
          <p:cNvSpPr>
            <a:spLocks noGrp="1"/>
          </p:cNvSpPr>
          <p:nvPr/>
        </p:nvSpPr>
        <p:spPr>
          <a:xfrm>
            <a:off x="8405241" y="1653445"/>
            <a:ext cx="2821400" cy="2570417"/>
          </a:xfrm>
          <a:prstGeom prst="rect">
            <a:avLst/>
          </a:prstGeom>
          <a:solidFill>
            <a:srgbClr val="6FB7C8"/>
          </a:solidFill>
        </p:spPr>
        <p:txBody>
          <a:bodyPr/>
          <a:lstStyle/>
          <a:p>
            <a:pPr algn="ctr">
              <a:buNone/>
              <a:defRPr sz="4800" b="1">
                <a:solidFill>
                  <a:srgbClr val="FFFFFF"/>
                </a:solidFill>
              </a:defRPr>
            </a:pPr>
            <a:br/>
            <a:r>
              <a:rPr sz="48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83A8F0F3-0B2D-F8D3-F57E-9BAB5B3B7631}"/>
              </a:ext>
            </a:extLst>
          </p:cNvPr>
          <p:cNvSpPr>
            <a:spLocks noGrp="1"/>
          </p:cNvSpPr>
          <p:nvPr/>
        </p:nvSpPr>
        <p:spPr>
          <a:xfrm>
            <a:off x="8649390" y="4597376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28" name="Picture 1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0450" y="4642418"/>
            <a:ext cx="95943" cy="87979"/>
          </a:xfrm>
          <a:prstGeom prst="rect">
            <a:avLst/>
          </a:prstGeom>
        </p:spPr>
      </p:pic>
      <p:sp>
        <p:nvSpPr>
          <p:cNvPr id="188" name="Text 13">
            <a:extLst>
              <a:ext uri="{FF2B5EF4-FFF2-40B4-BE49-F238E27FC236}">
                <a16:creationId xmlns:a16="http://schemas.microsoft.com/office/drawing/2014/main" id="{25687B2A-4792-CD87-7F95-12B80E8B4BB4}"/>
              </a:ext>
            </a:extLst>
          </p:cNvPr>
          <p:cNvSpPr>
            <a:spLocks noGrp="1"/>
          </p:cNvSpPr>
          <p:nvPr/>
        </p:nvSpPr>
        <p:spPr>
          <a:xfrm>
            <a:off x="8903653" y="4595112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Schrijf voor doel en lezer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A8E10D5F-1055-613C-24BE-23C2AC48404A}"/>
              </a:ext>
            </a:extLst>
          </p:cNvPr>
          <p:cNvSpPr>
            <a:spLocks noGrp="1"/>
          </p:cNvSpPr>
          <p:nvPr/>
        </p:nvSpPr>
        <p:spPr>
          <a:xfrm>
            <a:off x="8649390" y="4871782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1" name="Picture 1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0450" y="4916824"/>
            <a:ext cx="95943" cy="87979"/>
          </a:xfrm>
          <a:prstGeom prst="rect">
            <a:avLst/>
          </a:prstGeom>
        </p:spPr>
      </p:pic>
      <p:sp>
        <p:nvSpPr>
          <p:cNvPr id="189" name="Text 16">
            <a:extLst>
              <a:ext uri="{FF2B5EF4-FFF2-40B4-BE49-F238E27FC236}">
                <a16:creationId xmlns:a16="http://schemas.microsoft.com/office/drawing/2014/main" id="{54E24EDA-CAC0-0D36-6E85-493B0D5473CB}"/>
              </a:ext>
            </a:extLst>
          </p:cNvPr>
          <p:cNvSpPr>
            <a:spLocks noGrp="1"/>
          </p:cNvSpPr>
          <p:nvPr/>
        </p:nvSpPr>
        <p:spPr>
          <a:xfrm>
            <a:off x="8903653" y="4871144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Schrijf voor studie en stage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B19DE625-274C-EA40-EAF2-DD1393D4BBE0}"/>
              </a:ext>
            </a:extLst>
          </p:cNvPr>
          <p:cNvSpPr>
            <a:spLocks noGrp="1"/>
          </p:cNvSpPr>
          <p:nvPr/>
        </p:nvSpPr>
        <p:spPr>
          <a:xfrm>
            <a:off x="8649390" y="5149217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4" name="Picture 1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0450" y="5194259"/>
            <a:ext cx="95943" cy="87979"/>
          </a:xfrm>
          <a:prstGeom prst="rect">
            <a:avLst/>
          </a:prstGeom>
        </p:spPr>
      </p:pic>
      <p:sp>
        <p:nvSpPr>
          <p:cNvPr id="190" name="Text 19">
            <a:extLst>
              <a:ext uri="{FF2B5EF4-FFF2-40B4-BE49-F238E27FC236}">
                <a16:creationId xmlns:a16="http://schemas.microsoft.com/office/drawing/2014/main" id="{7012917E-9160-BB46-3F42-2B389B951D66}"/>
              </a:ext>
            </a:extLst>
          </p:cNvPr>
          <p:cNvSpPr>
            <a:spLocks noGrp="1"/>
          </p:cNvSpPr>
          <p:nvPr/>
        </p:nvSpPr>
        <p:spPr>
          <a:xfrm>
            <a:off x="8903653" y="5147175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Bereid je voor op werk</a:t>
            </a:r>
          </a:p>
        </p:txBody>
      </p:sp>
      <p:sp>
        <p:nvSpPr>
          <p:cNvPr id="162" name="Shape 0">
            <a:extLst>
              <a:ext uri="{FF2B5EF4-FFF2-40B4-BE49-F238E27FC236}">
                <a16:creationId xmlns:a16="http://schemas.microsoft.com/office/drawing/2014/main" id="{3E8B25FC-17BC-FD88-5269-86A7741DD0F2}"/>
              </a:ext>
            </a:extLst>
          </p:cNvPr>
          <p:cNvSpPr>
            <a:spLocks noGrp="1"/>
          </p:cNvSpPr>
          <p:nvPr/>
        </p:nvSpPr>
        <p:spPr>
          <a:xfrm>
            <a:off x="4683157" y="1653445"/>
            <a:ext cx="2814161" cy="2570417"/>
          </a:xfrm>
          <a:prstGeom prst="rect">
            <a:avLst/>
          </a:prstGeom>
          <a:solidFill>
            <a:srgbClr val="FF7043"/>
          </a:solidFill>
        </p:spPr>
        <p:txBody>
          <a:bodyPr/>
          <a:lstStyle/>
          <a:p>
            <a:pPr algn="ctr">
              <a:buNone/>
              <a:defRPr sz="4800" b="1">
                <a:solidFill>
                  <a:srgbClr val="FFFFFF"/>
                </a:solidFill>
              </a:defRPr>
            </a:pPr>
            <a:br/>
            <a:r>
              <a:rPr sz="48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37CF4173-F96C-15EC-31DF-66DF5AB90EFD}"/>
              </a:ext>
            </a:extLst>
          </p:cNvPr>
          <p:cNvSpPr>
            <a:spLocks noGrp="1"/>
          </p:cNvSpPr>
          <p:nvPr/>
        </p:nvSpPr>
        <p:spPr>
          <a:xfrm>
            <a:off x="4928500" y="4589756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8" name="Picture 1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560" y="4634798"/>
            <a:ext cx="95943" cy="87979"/>
          </a:xfrm>
          <a:prstGeom prst="rect">
            <a:avLst/>
          </a:prstGeom>
        </p:spPr>
      </p:pic>
      <p:sp>
        <p:nvSpPr>
          <p:cNvPr id="170" name="Text 13">
            <a:extLst>
              <a:ext uri="{FF2B5EF4-FFF2-40B4-BE49-F238E27FC236}">
                <a16:creationId xmlns:a16="http://schemas.microsoft.com/office/drawing/2014/main" id="{73FBE380-EB7D-F417-EFB2-9D776C711012}"/>
              </a:ext>
            </a:extLst>
          </p:cNvPr>
          <p:cNvSpPr>
            <a:spLocks noGrp="1"/>
          </p:cNvSpPr>
          <p:nvPr/>
        </p:nvSpPr>
        <p:spPr>
          <a:xfrm>
            <a:off x="5182763" y="4595112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Bouw logisch op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AC177931-7450-1C8A-A076-2280241434A8}"/>
              </a:ext>
            </a:extLst>
          </p:cNvPr>
          <p:cNvSpPr>
            <a:spLocks noGrp="1"/>
          </p:cNvSpPr>
          <p:nvPr/>
        </p:nvSpPr>
        <p:spPr>
          <a:xfrm>
            <a:off x="4928500" y="4864162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41" name="Picture 1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560" y="4909204"/>
            <a:ext cx="95943" cy="87979"/>
          </a:xfrm>
          <a:prstGeom prst="rect">
            <a:avLst/>
          </a:prstGeom>
        </p:spPr>
      </p:pic>
      <p:sp>
        <p:nvSpPr>
          <p:cNvPr id="171" name="Text 16">
            <a:extLst>
              <a:ext uri="{FF2B5EF4-FFF2-40B4-BE49-F238E27FC236}">
                <a16:creationId xmlns:a16="http://schemas.microsoft.com/office/drawing/2014/main" id="{6E6703EC-E083-C9A2-749C-DA6995EEAE60}"/>
              </a:ext>
            </a:extLst>
          </p:cNvPr>
          <p:cNvSpPr>
            <a:spLocks noGrp="1"/>
          </p:cNvSpPr>
          <p:nvPr/>
        </p:nvSpPr>
        <p:spPr>
          <a:xfrm>
            <a:off x="5182763" y="4871144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Formuleer helder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E99AC265-33EF-3E78-1B4C-BB82914B2BB7}"/>
              </a:ext>
            </a:extLst>
          </p:cNvPr>
          <p:cNvSpPr>
            <a:spLocks noGrp="1"/>
          </p:cNvSpPr>
          <p:nvPr/>
        </p:nvSpPr>
        <p:spPr>
          <a:xfrm>
            <a:off x="4928500" y="5141597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44" name="Picture 16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560" y="5186639"/>
            <a:ext cx="95943" cy="87979"/>
          </a:xfrm>
          <a:prstGeom prst="rect">
            <a:avLst/>
          </a:prstGeom>
        </p:spPr>
      </p:pic>
      <p:sp>
        <p:nvSpPr>
          <p:cNvPr id="172" name="Text 19">
            <a:extLst>
              <a:ext uri="{FF2B5EF4-FFF2-40B4-BE49-F238E27FC236}">
                <a16:creationId xmlns:a16="http://schemas.microsoft.com/office/drawing/2014/main" id="{03EBAB54-04B1-BD1F-1F22-8DC3EC4769C4}"/>
              </a:ext>
            </a:extLst>
          </p:cNvPr>
          <p:cNvSpPr>
            <a:spLocks noGrp="1"/>
          </p:cNvSpPr>
          <p:nvPr/>
        </p:nvSpPr>
        <p:spPr>
          <a:xfrm>
            <a:off x="5182763" y="5147175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Schrijf correct</a:t>
            </a:r>
          </a:p>
        </p:txBody>
      </p:sp>
      <p:sp>
        <p:nvSpPr>
          <p:cNvPr id="173" name="Text 22">
            <a:extLst>
              <a:ext uri="{FF2B5EF4-FFF2-40B4-BE49-F238E27FC236}">
                <a16:creationId xmlns:a16="http://schemas.microsoft.com/office/drawing/2014/main" id="{9F7C7F3C-6D3D-D3BB-2DCF-90B88167D64F}"/>
              </a:ext>
            </a:extLst>
          </p:cNvPr>
          <p:cNvSpPr>
            <a:spLocks noGrp="1"/>
          </p:cNvSpPr>
          <p:nvPr/>
        </p:nvSpPr>
        <p:spPr>
          <a:xfrm>
            <a:off x="4892707" y="3238500"/>
            <a:ext cx="2395061" cy="80962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Schrijf</a:t>
            </a:r>
          </a:p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beter</a:t>
            </a:r>
          </a:p>
        </p:txBody>
      </p:sp>
      <p:sp>
        <p:nvSpPr>
          <p:cNvPr id="194" name="Text 22">
            <a:extLst>
              <a:ext uri="{FF2B5EF4-FFF2-40B4-BE49-F238E27FC236}">
                <a16:creationId xmlns:a16="http://schemas.microsoft.com/office/drawing/2014/main" id="{4C060B00-7825-568B-A462-00CAD3F7BB56}"/>
              </a:ext>
            </a:extLst>
          </p:cNvPr>
          <p:cNvSpPr>
            <a:spLocks noGrp="1"/>
          </p:cNvSpPr>
          <p:nvPr/>
        </p:nvSpPr>
        <p:spPr>
          <a:xfrm>
            <a:off x="8614791" y="3238500"/>
            <a:ext cx="2402300" cy="80962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Communiceer</a:t>
            </a:r>
          </a:p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professioneel</a:t>
            </a:r>
          </a:p>
        </p:txBody>
      </p:sp>
    </p:spTree>
    <p:extLst>
      <p:ext uri="{BB962C8B-B14F-4D97-AF65-F5344CB8AC3E}">
        <p14:creationId xmlns:p14="http://schemas.microsoft.com/office/powerpoint/2010/main" val="1888480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0">
            <a:extLst>
              <a:ext uri="{FF2B5EF4-FFF2-40B4-BE49-F238E27FC236}">
                <a16:creationId xmlns:a16="http://schemas.microsoft.com/office/drawing/2014/main" id="{A42626C5-41AD-5DF8-82C4-10257169B607}"/>
              </a:ext>
            </a:extLst>
          </p:cNvPr>
          <p:cNvSpPr>
            <a:spLocks noGrp="1"/>
          </p:cNvSpPr>
          <p:nvPr/>
        </p:nvSpPr>
        <p:spPr>
          <a:xfrm>
            <a:off x="8409424" y="1690688"/>
            <a:ext cx="2813051" cy="4026493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2782"/>
              </a:prst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217" name="Imag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405243" y="1653427"/>
            <a:ext cx="2821411" cy="2570400"/>
          </a:xfrm>
          <a:prstGeom prst="rect">
            <a:avLst/>
          </a:prstGeom>
        </p:spPr>
      </p:pic>
      <p:sp>
        <p:nvSpPr>
          <p:cNvPr id="157" name="Shape 0">
            <a:extLst>
              <a:ext uri="{FF2B5EF4-FFF2-40B4-BE49-F238E27FC236}">
                <a16:creationId xmlns:a16="http://schemas.microsoft.com/office/drawing/2014/main" id="{547E4B91-7CCC-B602-9F78-250111A64112}"/>
              </a:ext>
            </a:extLst>
          </p:cNvPr>
          <p:cNvSpPr>
            <a:spLocks noGrp="1"/>
          </p:cNvSpPr>
          <p:nvPr/>
        </p:nvSpPr>
        <p:spPr>
          <a:xfrm>
            <a:off x="4688534" y="1683068"/>
            <a:ext cx="2813051" cy="4026493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2782"/>
              </a:prst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219" name="Image 1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683126" y="1653427"/>
            <a:ext cx="2814207" cy="2570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95539E-0BF5-30AA-FB56-1BB62FA19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>
                <a:solidFill>
                  <a:schemeClr val="tx1"/>
                </a:solidFill>
              </a:rPr>
              <a:t>Wat is </a:t>
            </a:r>
            <a:r>
              <a:rPr sz="3600" b="1">
                <a:solidFill>
                  <a:srgbClr val="5B7CFF"/>
                </a:solidFill>
              </a:rPr>
              <a:t>Hogeschooltaal</a:t>
            </a:r>
            <a:r>
              <a:rPr sz="360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200" name="Subtitle 199">
            <a:extLst>
              <a:ext uri="{FF2B5EF4-FFF2-40B4-BE49-F238E27FC236}">
                <a16:creationId xmlns:a16="http://schemas.microsoft.com/office/drawing/2014/main" id="{81C41176-64A3-50D1-28EE-5E7BDE90C1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i="1"/>
              <a:t>Jouw online taaltrainer voor het hbo</a:t>
            </a:r>
          </a:p>
        </p:txBody>
      </p:sp>
      <p:sp>
        <p:nvSpPr>
          <p:cNvPr id="33" name="Shape 0">
            <a:extLst>
              <a:ext uri="{FF2B5EF4-FFF2-40B4-BE49-F238E27FC236}">
                <a16:creationId xmlns:a16="http://schemas.microsoft.com/office/drawing/2014/main" id="{0D50ED54-3A80-5586-D576-12DCFC306C79}"/>
              </a:ext>
            </a:extLst>
          </p:cNvPr>
          <p:cNvSpPr>
            <a:spLocks noGrp="1"/>
          </p:cNvSpPr>
          <p:nvPr/>
        </p:nvSpPr>
        <p:spPr>
          <a:xfrm>
            <a:off x="967644" y="1690688"/>
            <a:ext cx="2813051" cy="4026493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2782"/>
              </a:prst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223" name="Image 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524" y="1656820"/>
            <a:ext cx="2813051" cy="2571751"/>
          </a:xfrm>
          <a:prstGeom prst="rect">
            <a:avLst/>
          </a:prstGeom>
        </p:spPr>
      </p:pic>
      <p:sp>
        <p:nvSpPr>
          <p:cNvPr id="25" name="Shape 0">
            <a:extLst>
              <a:ext uri="{FF2B5EF4-FFF2-40B4-BE49-F238E27FC236}">
                <a16:creationId xmlns:a16="http://schemas.microsoft.com/office/drawing/2014/main" id="{0B58FC39-4A13-E145-ECE1-1DAD25C51EAE}"/>
              </a:ext>
            </a:extLst>
          </p:cNvPr>
          <p:cNvSpPr>
            <a:spLocks noGrp="1"/>
          </p:cNvSpPr>
          <p:nvPr/>
        </p:nvSpPr>
        <p:spPr>
          <a:xfrm>
            <a:off x="969524" y="1661048"/>
            <a:ext cx="873068" cy="873068"/>
          </a:xfrm>
          <a:prstGeom prst="rect">
            <a:avLst/>
          </a:prstGeom>
          <a:solidFill>
            <a:srgbClr val="FF7043"/>
          </a:solidFill>
        </p:spPr>
        <p:txBody>
          <a:bodyPr/>
          <a:lstStyle/>
          <a:p>
            <a:pPr>
              <a:buNone/>
            </a:pPr>
            <a:endParaRPr/>
          </a:p>
        </p:txBody>
      </p:sp>
      <p:pic>
        <p:nvPicPr>
          <p:cNvPr id="225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644" y="2667740"/>
            <a:ext cx="2813051" cy="1568451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B6D80D55-617F-4BE6-BAF8-FB8033261F3A}"/>
              </a:ext>
            </a:extLst>
          </p:cNvPr>
          <p:cNvSpPr>
            <a:spLocks noGrp="1"/>
          </p:cNvSpPr>
          <p:nvPr/>
        </p:nvSpPr>
        <p:spPr>
          <a:xfrm>
            <a:off x="1207610" y="4597376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27" name="Picture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8670" y="4642418"/>
            <a:ext cx="95943" cy="87979"/>
          </a:xfrm>
          <a:prstGeom prst="rect">
            <a:avLst/>
          </a:prstGeom>
        </p:spPr>
      </p:pic>
      <p:sp>
        <p:nvSpPr>
          <p:cNvPr id="13" name="Text 13">
            <a:extLst>
              <a:ext uri="{FF2B5EF4-FFF2-40B4-BE49-F238E27FC236}">
                <a16:creationId xmlns:a16="http://schemas.microsoft.com/office/drawing/2014/main" id="{B26F54E8-1A75-69B4-659E-4D80204475B8}"/>
              </a:ext>
            </a:extLst>
          </p:cNvPr>
          <p:cNvSpPr>
            <a:spLocks noGrp="1"/>
          </p:cNvSpPr>
          <p:nvPr/>
        </p:nvSpPr>
        <p:spPr>
          <a:xfrm>
            <a:off x="1461873" y="4642418"/>
            <a:ext cx="2318822" cy="150814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 dirty="0" err="1">
                <a:solidFill>
                  <a:srgbClr val="323232">
                    <a:alpha val="99000"/>
                  </a:srgbClr>
                </a:solidFill>
              </a:rPr>
              <a:t>Begrijp</a:t>
            </a:r>
            <a:r>
              <a:rPr sz="1100" dirty="0">
                <a:solidFill>
                  <a:srgbClr val="323232">
                    <a:alpha val="99000"/>
                  </a:srgbClr>
                </a:solidFill>
              </a:rPr>
              <a:t> </a:t>
            </a:r>
            <a:r>
              <a:rPr sz="1100" dirty="0" err="1">
                <a:solidFill>
                  <a:srgbClr val="323232">
                    <a:alpha val="99000"/>
                  </a:srgbClr>
                </a:solidFill>
              </a:rPr>
              <a:t>woorden</a:t>
            </a:r>
            <a:r>
              <a:rPr sz="1100" dirty="0">
                <a:solidFill>
                  <a:srgbClr val="323232">
                    <a:alpha val="99000"/>
                  </a:srgbClr>
                </a:solidFill>
              </a:rPr>
              <a:t> </a:t>
            </a:r>
            <a:r>
              <a:rPr sz="1100" dirty="0" err="1">
                <a:solidFill>
                  <a:srgbClr val="323232">
                    <a:alpha val="99000"/>
                  </a:srgbClr>
                </a:solidFill>
              </a:rPr>
              <a:t>en</a:t>
            </a:r>
            <a:r>
              <a:rPr sz="1100" dirty="0">
                <a:solidFill>
                  <a:srgbClr val="323232">
                    <a:alpha val="99000"/>
                  </a:srgbClr>
                </a:solidFill>
              </a:rPr>
              <a:t> </a:t>
            </a:r>
            <a:r>
              <a:rPr sz="1100" dirty="0" err="1">
                <a:solidFill>
                  <a:srgbClr val="323232">
                    <a:alpha val="99000"/>
                  </a:srgbClr>
                </a:solidFill>
              </a:rPr>
              <a:t>teksten</a:t>
            </a:r>
            <a:r>
              <a:rPr sz="1100" dirty="0">
                <a:solidFill>
                  <a:srgbClr val="323232">
                    <a:alpha val="99000"/>
                  </a:srgbClr>
                </a:solidFill>
              </a:rPr>
              <a:t> </a:t>
            </a:r>
            <a:r>
              <a:rPr sz="1100" dirty="0" err="1">
                <a:solidFill>
                  <a:srgbClr val="323232">
                    <a:alpha val="99000"/>
                  </a:srgbClr>
                </a:solidFill>
              </a:rPr>
              <a:t>beter</a:t>
            </a:r>
            <a:endParaRPr sz="1100" dirty="0">
              <a:solidFill>
                <a:srgbClr val="323232">
                  <a:alpha val="99000"/>
                </a:srgb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84FE578-079F-738F-F70C-BAC41AFC5C5E}"/>
              </a:ext>
            </a:extLst>
          </p:cNvPr>
          <p:cNvSpPr>
            <a:spLocks noGrp="1"/>
          </p:cNvSpPr>
          <p:nvPr/>
        </p:nvSpPr>
        <p:spPr>
          <a:xfrm>
            <a:off x="1207610" y="4871782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0" name="Picture 3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8670" y="4916824"/>
            <a:ext cx="95943" cy="87979"/>
          </a:xfrm>
          <a:prstGeom prst="rect">
            <a:avLst/>
          </a:prstGeom>
        </p:spPr>
      </p:pic>
      <p:sp>
        <p:nvSpPr>
          <p:cNvPr id="16" name="Text 16">
            <a:extLst>
              <a:ext uri="{FF2B5EF4-FFF2-40B4-BE49-F238E27FC236}">
                <a16:creationId xmlns:a16="http://schemas.microsoft.com/office/drawing/2014/main" id="{B96120B1-AC0F-F687-D1B5-BBB0A10FFBD8}"/>
              </a:ext>
            </a:extLst>
          </p:cNvPr>
          <p:cNvSpPr>
            <a:spLocks noGrp="1"/>
          </p:cNvSpPr>
          <p:nvPr/>
        </p:nvSpPr>
        <p:spPr>
          <a:xfrm>
            <a:off x="1461873" y="4878764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Schrijf correct en duidelijk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FDA3AFF-92A9-BBBD-6846-1DC8FB171E75}"/>
              </a:ext>
            </a:extLst>
          </p:cNvPr>
          <p:cNvSpPr>
            <a:spLocks noGrp="1"/>
          </p:cNvSpPr>
          <p:nvPr/>
        </p:nvSpPr>
        <p:spPr>
          <a:xfrm>
            <a:off x="1207610" y="5149217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3" name="Picture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8670" y="5194259"/>
            <a:ext cx="95943" cy="87979"/>
          </a:xfrm>
          <a:prstGeom prst="rect">
            <a:avLst/>
          </a:prstGeom>
        </p:spPr>
      </p:pic>
      <p:sp>
        <p:nvSpPr>
          <p:cNvPr id="19" name="Text 19">
            <a:extLst>
              <a:ext uri="{FF2B5EF4-FFF2-40B4-BE49-F238E27FC236}">
                <a16:creationId xmlns:a16="http://schemas.microsoft.com/office/drawing/2014/main" id="{1C117647-CB69-F652-38E4-2ADB357A9F14}"/>
              </a:ext>
            </a:extLst>
          </p:cNvPr>
          <p:cNvSpPr>
            <a:spLocks noGrp="1"/>
          </p:cNvSpPr>
          <p:nvPr/>
        </p:nvSpPr>
        <p:spPr>
          <a:xfrm>
            <a:off x="1461873" y="5154795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Communiceer professioneel</a:t>
            </a:r>
          </a:p>
        </p:txBody>
      </p:sp>
      <p:sp>
        <p:nvSpPr>
          <p:cNvPr id="22" name="Text 22">
            <a:extLst>
              <a:ext uri="{FF2B5EF4-FFF2-40B4-BE49-F238E27FC236}">
                <a16:creationId xmlns:a16="http://schemas.microsoft.com/office/drawing/2014/main" id="{3E27B9D7-B294-7A24-08A2-D9BCF3AE6CD6}"/>
              </a:ext>
            </a:extLst>
          </p:cNvPr>
          <p:cNvSpPr>
            <a:spLocks noGrp="1"/>
          </p:cNvSpPr>
          <p:nvPr/>
        </p:nvSpPr>
        <p:spPr>
          <a:xfrm>
            <a:off x="1071124" y="3578965"/>
            <a:ext cx="2586476" cy="355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Ontwikkel je</a:t>
            </a:r>
          </a:p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taal</a:t>
            </a:r>
          </a:p>
        </p:txBody>
      </p:sp>
      <p:sp>
        <p:nvSpPr>
          <p:cNvPr id="180" name="Shape 0">
            <a:extLst>
              <a:ext uri="{FF2B5EF4-FFF2-40B4-BE49-F238E27FC236}">
                <a16:creationId xmlns:a16="http://schemas.microsoft.com/office/drawing/2014/main" id="{88074E65-C5FE-486A-DBCC-284B080105D0}"/>
              </a:ext>
            </a:extLst>
          </p:cNvPr>
          <p:cNvSpPr>
            <a:spLocks noGrp="1"/>
          </p:cNvSpPr>
          <p:nvPr/>
        </p:nvSpPr>
        <p:spPr>
          <a:xfrm>
            <a:off x="8405243" y="1653427"/>
            <a:ext cx="873068" cy="873068"/>
          </a:xfrm>
          <a:prstGeom prst="rect">
            <a:avLst/>
          </a:prstGeom>
          <a:solidFill>
            <a:srgbClr val="FF7043"/>
          </a:solidFill>
        </p:spPr>
        <p:txBody>
          <a:bodyPr/>
          <a:lstStyle/>
          <a:p>
            <a:pPr>
              <a:buNone/>
            </a:pPr>
            <a:endParaRPr/>
          </a:p>
        </p:txBody>
      </p:sp>
      <p:pic>
        <p:nvPicPr>
          <p:cNvPr id="237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5243" y="2667740"/>
            <a:ext cx="2813051" cy="1568451"/>
          </a:xfrm>
          <a:prstGeom prst="rect">
            <a:avLst/>
          </a:prstGeom>
        </p:spPr>
      </p:pic>
      <p:sp>
        <p:nvSpPr>
          <p:cNvPr id="186" name="Rectangle 185">
            <a:extLst>
              <a:ext uri="{FF2B5EF4-FFF2-40B4-BE49-F238E27FC236}">
                <a16:creationId xmlns:a16="http://schemas.microsoft.com/office/drawing/2014/main" id="{83A8F0F3-0B2D-F8D3-F57E-9BAB5B3B7631}"/>
              </a:ext>
            </a:extLst>
          </p:cNvPr>
          <p:cNvSpPr>
            <a:spLocks noGrp="1"/>
          </p:cNvSpPr>
          <p:nvPr/>
        </p:nvSpPr>
        <p:spPr>
          <a:xfrm>
            <a:off x="8649390" y="4597376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9" name="Picture 18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0450" y="4642418"/>
            <a:ext cx="95943" cy="87979"/>
          </a:xfrm>
          <a:prstGeom prst="rect">
            <a:avLst/>
          </a:prstGeom>
        </p:spPr>
      </p:pic>
      <p:sp>
        <p:nvSpPr>
          <p:cNvPr id="188" name="Text 13">
            <a:extLst>
              <a:ext uri="{FF2B5EF4-FFF2-40B4-BE49-F238E27FC236}">
                <a16:creationId xmlns:a16="http://schemas.microsoft.com/office/drawing/2014/main" id="{25687B2A-4792-CD87-7F95-12B80E8B4BB4}"/>
              </a:ext>
            </a:extLst>
          </p:cNvPr>
          <p:cNvSpPr>
            <a:spLocks noGrp="1"/>
          </p:cNvSpPr>
          <p:nvPr/>
        </p:nvSpPr>
        <p:spPr>
          <a:xfrm>
            <a:off x="8903653" y="4595112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Bekijk uitleg en voorbeelden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A8E10D5F-1055-613C-24BE-23C2AC48404A}"/>
              </a:ext>
            </a:extLst>
          </p:cNvPr>
          <p:cNvSpPr>
            <a:spLocks noGrp="1"/>
          </p:cNvSpPr>
          <p:nvPr/>
        </p:nvSpPr>
        <p:spPr>
          <a:xfrm>
            <a:off x="8649390" y="4871782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42" name="Picture 18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0450" y="4916824"/>
            <a:ext cx="95943" cy="87979"/>
          </a:xfrm>
          <a:prstGeom prst="rect">
            <a:avLst/>
          </a:prstGeom>
        </p:spPr>
      </p:pic>
      <p:sp>
        <p:nvSpPr>
          <p:cNvPr id="189" name="Text 16">
            <a:extLst>
              <a:ext uri="{FF2B5EF4-FFF2-40B4-BE49-F238E27FC236}">
                <a16:creationId xmlns:a16="http://schemas.microsoft.com/office/drawing/2014/main" id="{54E24EDA-CAC0-0D36-6E85-493B0D5473CB}"/>
              </a:ext>
            </a:extLst>
          </p:cNvPr>
          <p:cNvSpPr>
            <a:spLocks noGrp="1"/>
          </p:cNvSpPr>
          <p:nvPr/>
        </p:nvSpPr>
        <p:spPr>
          <a:xfrm>
            <a:off x="8903653" y="4871144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Beantwoord vragen en pas toe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B19DE625-274C-EA40-EAF2-DD1393D4BBE0}"/>
              </a:ext>
            </a:extLst>
          </p:cNvPr>
          <p:cNvSpPr>
            <a:spLocks noGrp="1"/>
          </p:cNvSpPr>
          <p:nvPr/>
        </p:nvSpPr>
        <p:spPr>
          <a:xfrm>
            <a:off x="8649390" y="5149217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45" name="Picture 18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0450" y="5194259"/>
            <a:ext cx="95943" cy="87979"/>
          </a:xfrm>
          <a:prstGeom prst="rect">
            <a:avLst/>
          </a:prstGeom>
        </p:spPr>
      </p:pic>
      <p:sp>
        <p:nvSpPr>
          <p:cNvPr id="190" name="Text 19">
            <a:extLst>
              <a:ext uri="{FF2B5EF4-FFF2-40B4-BE49-F238E27FC236}">
                <a16:creationId xmlns:a16="http://schemas.microsoft.com/office/drawing/2014/main" id="{7012917E-9160-BB46-3F42-2B389B951D66}"/>
              </a:ext>
            </a:extLst>
          </p:cNvPr>
          <p:cNvSpPr>
            <a:spLocks noGrp="1"/>
          </p:cNvSpPr>
          <p:nvPr/>
        </p:nvSpPr>
        <p:spPr>
          <a:xfrm>
            <a:off x="8903653" y="5147175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Leer van directe feedback</a:t>
            </a:r>
          </a:p>
        </p:txBody>
      </p:sp>
      <p:sp>
        <p:nvSpPr>
          <p:cNvPr id="162" name="Shape 0">
            <a:extLst>
              <a:ext uri="{FF2B5EF4-FFF2-40B4-BE49-F238E27FC236}">
                <a16:creationId xmlns:a16="http://schemas.microsoft.com/office/drawing/2014/main" id="{3E8B25FC-17BC-FD88-5269-86A7741DD0F2}"/>
              </a:ext>
            </a:extLst>
          </p:cNvPr>
          <p:cNvSpPr>
            <a:spLocks noGrp="1"/>
          </p:cNvSpPr>
          <p:nvPr/>
        </p:nvSpPr>
        <p:spPr>
          <a:xfrm>
            <a:off x="4690414" y="1653428"/>
            <a:ext cx="873068" cy="873068"/>
          </a:xfrm>
          <a:prstGeom prst="rect">
            <a:avLst/>
          </a:prstGeom>
          <a:solidFill>
            <a:srgbClr val="FF7043"/>
          </a:solidFill>
        </p:spPr>
        <p:txBody>
          <a:bodyPr/>
          <a:lstStyle/>
          <a:p>
            <a:pPr>
              <a:buNone/>
            </a:pPr>
            <a:endParaRPr/>
          </a:p>
        </p:txBody>
      </p:sp>
      <p:pic>
        <p:nvPicPr>
          <p:cNvPr id="248" name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8534" y="2660120"/>
            <a:ext cx="2813051" cy="1568451"/>
          </a:xfrm>
          <a:prstGeom prst="rect">
            <a:avLst/>
          </a:prstGeom>
        </p:spPr>
      </p:pic>
      <p:sp>
        <p:nvSpPr>
          <p:cNvPr id="168" name="Rectangle 167">
            <a:extLst>
              <a:ext uri="{FF2B5EF4-FFF2-40B4-BE49-F238E27FC236}">
                <a16:creationId xmlns:a16="http://schemas.microsoft.com/office/drawing/2014/main" id="{37CF4173-F96C-15EC-31DF-66DF5AB90EFD}"/>
              </a:ext>
            </a:extLst>
          </p:cNvPr>
          <p:cNvSpPr>
            <a:spLocks noGrp="1"/>
          </p:cNvSpPr>
          <p:nvPr/>
        </p:nvSpPr>
        <p:spPr>
          <a:xfrm>
            <a:off x="4928500" y="4589756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50" name="Picture 16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9560" y="4634798"/>
            <a:ext cx="95943" cy="87979"/>
          </a:xfrm>
          <a:prstGeom prst="rect">
            <a:avLst/>
          </a:prstGeom>
        </p:spPr>
      </p:pic>
      <p:sp>
        <p:nvSpPr>
          <p:cNvPr id="170" name="Text 13">
            <a:extLst>
              <a:ext uri="{FF2B5EF4-FFF2-40B4-BE49-F238E27FC236}">
                <a16:creationId xmlns:a16="http://schemas.microsoft.com/office/drawing/2014/main" id="{73FBE380-EB7D-F417-EFB2-9D776C711012}"/>
              </a:ext>
            </a:extLst>
          </p:cNvPr>
          <p:cNvSpPr>
            <a:spLocks noGrp="1"/>
          </p:cNvSpPr>
          <p:nvPr/>
        </p:nvSpPr>
        <p:spPr>
          <a:xfrm>
            <a:off x="5182763" y="4595112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Start op jouw niveau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AC177931-7450-1C8A-A076-2280241434A8}"/>
              </a:ext>
            </a:extLst>
          </p:cNvPr>
          <p:cNvSpPr>
            <a:spLocks noGrp="1"/>
          </p:cNvSpPr>
          <p:nvPr/>
        </p:nvSpPr>
        <p:spPr>
          <a:xfrm>
            <a:off x="4928500" y="4864162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53" name="Picture 16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9560" y="4909204"/>
            <a:ext cx="95943" cy="87979"/>
          </a:xfrm>
          <a:prstGeom prst="rect">
            <a:avLst/>
          </a:prstGeom>
        </p:spPr>
      </p:pic>
      <p:sp>
        <p:nvSpPr>
          <p:cNvPr id="171" name="Text 16">
            <a:extLst>
              <a:ext uri="{FF2B5EF4-FFF2-40B4-BE49-F238E27FC236}">
                <a16:creationId xmlns:a16="http://schemas.microsoft.com/office/drawing/2014/main" id="{6E6703EC-E083-C9A2-749C-DA6995EEAE60}"/>
              </a:ext>
            </a:extLst>
          </p:cNvPr>
          <p:cNvSpPr>
            <a:spLocks noGrp="1"/>
          </p:cNvSpPr>
          <p:nvPr/>
        </p:nvSpPr>
        <p:spPr>
          <a:xfrm>
            <a:off x="5182763" y="4871144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Ontdek wat je al beheerst</a:t>
            </a: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E99AC265-33EF-3E78-1B4C-BB82914B2BB7}"/>
              </a:ext>
            </a:extLst>
          </p:cNvPr>
          <p:cNvSpPr>
            <a:spLocks noGrp="1"/>
          </p:cNvSpPr>
          <p:nvPr/>
        </p:nvSpPr>
        <p:spPr>
          <a:xfrm>
            <a:off x="4928500" y="5141597"/>
            <a:ext cx="178063" cy="178063"/>
          </a:xfrm>
          <a:prstGeom prst="rect">
            <a:avLst/>
          </a:prstGeom>
          <a:solidFill>
            <a:srgbClr val="007A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56" name="Picture 16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9560" y="5186639"/>
            <a:ext cx="95943" cy="87979"/>
          </a:xfrm>
          <a:prstGeom prst="rect">
            <a:avLst/>
          </a:prstGeom>
        </p:spPr>
      </p:pic>
      <p:sp>
        <p:nvSpPr>
          <p:cNvPr id="172" name="Text 19">
            <a:extLst>
              <a:ext uri="{FF2B5EF4-FFF2-40B4-BE49-F238E27FC236}">
                <a16:creationId xmlns:a16="http://schemas.microsoft.com/office/drawing/2014/main" id="{03EBAB54-04B1-BD1F-1F22-8DC3EC4769C4}"/>
              </a:ext>
            </a:extLst>
          </p:cNvPr>
          <p:cNvSpPr>
            <a:spLocks noGrp="1"/>
          </p:cNvSpPr>
          <p:nvPr/>
        </p:nvSpPr>
        <p:spPr>
          <a:xfrm>
            <a:off x="5182763" y="5147175"/>
            <a:ext cx="2105240" cy="1905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100"/>
              </a:lnSpc>
              <a:buNone/>
            </a:pPr>
            <a:r>
              <a:rPr sz="1100">
                <a:solidFill>
                  <a:srgbClr val="323232">
                    <a:alpha val="99000"/>
                  </a:srgbClr>
                </a:solidFill>
              </a:rPr>
              <a:t>Oefen wat nog aandacht vraagt</a:t>
            </a:r>
          </a:p>
        </p:txBody>
      </p:sp>
      <p:sp>
        <p:nvSpPr>
          <p:cNvPr id="173" name="Text 22">
            <a:extLst>
              <a:ext uri="{FF2B5EF4-FFF2-40B4-BE49-F238E27FC236}">
                <a16:creationId xmlns:a16="http://schemas.microsoft.com/office/drawing/2014/main" id="{9F7C7F3C-6D3D-D3BB-2DCF-90B88167D64F}"/>
              </a:ext>
            </a:extLst>
          </p:cNvPr>
          <p:cNvSpPr>
            <a:spLocks noGrp="1"/>
          </p:cNvSpPr>
          <p:nvPr/>
        </p:nvSpPr>
        <p:spPr>
          <a:xfrm>
            <a:off x="4792014" y="3774547"/>
            <a:ext cx="2586476" cy="355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Oefen gericht</a:t>
            </a:r>
          </a:p>
        </p:txBody>
      </p:sp>
      <p:sp>
        <p:nvSpPr>
          <p:cNvPr id="194" name="Text 22">
            <a:extLst>
              <a:ext uri="{FF2B5EF4-FFF2-40B4-BE49-F238E27FC236}">
                <a16:creationId xmlns:a16="http://schemas.microsoft.com/office/drawing/2014/main" id="{4C060B00-7825-568B-A462-00CAD3F7BB56}"/>
              </a:ext>
            </a:extLst>
          </p:cNvPr>
          <p:cNvSpPr>
            <a:spLocks noGrp="1"/>
          </p:cNvSpPr>
          <p:nvPr/>
        </p:nvSpPr>
        <p:spPr>
          <a:xfrm>
            <a:off x="8512904" y="3797407"/>
            <a:ext cx="2586476" cy="355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marL="0" indent="0" algn="l">
              <a:spcAft>
                <a:spcPts val="0"/>
              </a:spcAft>
              <a:buNone/>
              <a:defRPr sz="2100" b="1">
                <a:solidFill>
                  <a:srgbClr val="FFFFFF"/>
                </a:solidFill>
                <a:latin typeface="Roboto"/>
                <a:ea typeface="Roboto"/>
                <a:cs typeface="Roboto"/>
              </a:defRPr>
            </a:pPr>
            <a:r>
              <a:rPr sz="2100" b="1">
                <a:solidFill>
                  <a:srgbClr val="FFFFFF"/>
                </a:solidFill>
                <a:latin typeface="Roboto"/>
                <a:ea typeface="Roboto"/>
                <a:cs typeface="Roboto"/>
              </a:rPr>
              <a:t>Leer actief</a:t>
            </a:r>
          </a:p>
        </p:txBody>
      </p:sp>
    </p:spTree>
    <p:extLst>
      <p:ext uri="{BB962C8B-B14F-4D97-AF65-F5344CB8AC3E}">
        <p14:creationId xmlns:p14="http://schemas.microsoft.com/office/powerpoint/2010/main" val="2122629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3856D6B-3BCC-CEB0-3447-45FE6ECF40F9}"/>
              </a:ext>
            </a:extLst>
          </p:cNvPr>
          <p:cNvSpPr>
            <a:spLocks noGrp="1"/>
          </p:cNvSpPr>
          <p:nvPr/>
        </p:nvSpPr>
        <p:spPr>
          <a:xfrm>
            <a:off x="9571561" y="908712"/>
            <a:ext cx="1708739" cy="1708739"/>
          </a:xfrm>
          <a:prstGeom prst="rect">
            <a:avLst/>
          </a:prstGeom>
          <a:solidFill>
            <a:schemeClr val="accent2">
              <a:alpha val="694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B782A5-8D53-9BF9-64E2-70A22C0CE401}"/>
              </a:ext>
            </a:extLst>
          </p:cNvPr>
          <p:cNvSpPr>
            <a:spLocks noGrp="1"/>
          </p:cNvSpPr>
          <p:nvPr/>
        </p:nvSpPr>
        <p:spPr>
          <a:xfrm>
            <a:off x="11283288" y="0"/>
            <a:ext cx="908712" cy="908712"/>
          </a:xfrm>
          <a:prstGeom prst="rect">
            <a:avLst/>
          </a:prstGeom>
          <a:solidFill>
            <a:schemeClr val="accent3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D7A21E-0179-0D2F-17E3-78FB3DCDB47F}"/>
              </a:ext>
            </a:extLst>
          </p:cNvPr>
          <p:cNvSpPr>
            <a:spLocks noGrp="1"/>
          </p:cNvSpPr>
          <p:nvPr/>
        </p:nvSpPr>
        <p:spPr>
          <a:xfrm>
            <a:off x="7720473" y="0"/>
            <a:ext cx="1851088" cy="908712"/>
          </a:xfrm>
          <a:prstGeom prst="rect">
            <a:avLst/>
          </a:prstGeom>
          <a:solidFill>
            <a:schemeClr val="accent1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7" name="Afbeelding 4"/>
          <p:cNvPicPr>
            <a:picLocks noChangeAspect="1"/>
          </p:cNvPicPr>
          <p:nvPr/>
        </p:nvPicPr>
        <p:blipFill>
          <a:blip r:embed="rId3"/>
          <a:srcRect t="19" b="19"/>
          <a:stretch>
            <a:fillRect/>
          </a:stretch>
        </p:blipFill>
        <p:spPr>
          <a:xfrm>
            <a:off x="5180312" y="1287392"/>
            <a:ext cx="8313111" cy="5165631"/>
          </a:xfrm>
          <a:prstGeom prst="rect">
            <a:avLst/>
          </a:prstGeom>
        </p:spPr>
      </p:pic>
      <p:sp>
        <p:nvSpPr>
          <p:cNvPr id="2" name="Google Shape;967;p107">
            <a:extLst>
              <a:ext uri="{FF2B5EF4-FFF2-40B4-BE49-F238E27FC236}">
                <a16:creationId xmlns:a16="http://schemas.microsoft.com/office/drawing/2014/main" id="{1D9B2E61-EF2D-8C41-28A3-EE41A2CF0CDB}"/>
              </a:ext>
            </a:extLst>
          </p:cNvPr>
          <p:cNvSpPr>
            <a:spLocks noGrp="1"/>
          </p:cNvSpPr>
          <p:nvPr/>
        </p:nvSpPr>
        <p:spPr>
          <a:xfrm>
            <a:off x="1055411" y="2675190"/>
            <a:ext cx="4498041" cy="2359448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spcBef>
                <a:spcPts val="0"/>
              </a:spcBef>
              <a:spcAft>
                <a:spcPts val="14"/>
              </a:spcAft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Via het menu ga je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naar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vaardigheden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,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toetsen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resultaten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  <a:br>
              <a:rPr lang="nl-NL"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</a:br>
            <a:endParaRPr sz="1800" dirty="0">
              <a:solidFill>
                <a:srgbClr val="292929"/>
              </a:solidFill>
              <a:latin typeface="Roboto"/>
              <a:ea typeface="Roboto"/>
              <a:cs typeface="Roboto"/>
            </a:endParaRP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Op je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overzicht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zie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wat je al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hebt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gedaan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waar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verder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kunt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A8C3DBC3-C3CD-E93F-D032-007124572DF8}"/>
              </a:ext>
            </a:extLst>
          </p:cNvPr>
          <p:cNvSpPr>
            <a:spLocks noGrp="1"/>
          </p:cNvSpPr>
          <p:nvPr/>
        </p:nvSpPr>
        <p:spPr>
          <a:xfrm>
            <a:off x="911700" y="1441851"/>
            <a:ext cx="4785465" cy="1175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/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Zie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waar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staat</a:t>
            </a:r>
            <a:endParaRPr sz="36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23307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D47FC28-9201-3415-B2F0-DCB06723D13E}"/>
              </a:ext>
            </a:extLst>
          </p:cNvPr>
          <p:cNvSpPr>
            <a:spLocks noGrp="1"/>
          </p:cNvSpPr>
          <p:nvPr/>
        </p:nvSpPr>
        <p:spPr>
          <a:xfrm>
            <a:off x="4487375" y="4331611"/>
            <a:ext cx="1663039" cy="16630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7F40A29-F742-E5A1-084E-70492347DD9B}"/>
              </a:ext>
            </a:extLst>
          </p:cNvPr>
          <p:cNvSpPr>
            <a:spLocks noGrp="1"/>
          </p:cNvSpPr>
          <p:nvPr/>
        </p:nvSpPr>
        <p:spPr>
          <a:xfrm>
            <a:off x="3624733" y="5994000"/>
            <a:ext cx="864000" cy="86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Google Shape;967;p107">
            <a:extLst>
              <a:ext uri="{FF2B5EF4-FFF2-40B4-BE49-F238E27FC236}">
                <a16:creationId xmlns:a16="http://schemas.microsoft.com/office/drawing/2014/main" id="{F38A88B7-9190-786C-4CBC-32099A2B42D4}"/>
              </a:ext>
            </a:extLst>
          </p:cNvPr>
          <p:cNvSpPr>
            <a:spLocks noGrp="1"/>
          </p:cNvSpPr>
          <p:nvPr/>
        </p:nvSpPr>
        <p:spPr>
          <a:xfrm>
            <a:off x="7228783" y="3211160"/>
            <a:ext cx="4669705" cy="2359448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spcBef>
                <a:spcPts val="0"/>
              </a:spcBef>
              <a:spcAft>
                <a:spcPts val="12"/>
              </a:spcAft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Voor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Nederlands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oefen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op 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3F-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of 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4F-niveau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  <a:br>
              <a:rPr lang="nl-NL"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</a:br>
            <a:endParaRPr sz="1800" dirty="0">
              <a:solidFill>
                <a:srgbClr val="292929"/>
              </a:solidFill>
              <a:latin typeface="Roboto"/>
              <a:ea typeface="Roboto"/>
              <a:cs typeface="Roboto"/>
            </a:endParaRPr>
          </a:p>
          <a:p>
            <a:pPr marL="0" indent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Je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opleiding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bepaalt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welk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doelniveau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voor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jou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geldt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6" name="Text 8">
            <a:extLst>
              <a:ext uri="{FF2B5EF4-FFF2-40B4-BE49-F238E27FC236}">
                <a16:creationId xmlns:a16="http://schemas.microsoft.com/office/drawing/2014/main" id="{BE463725-2719-CAD8-566C-046A1E390BE1}"/>
              </a:ext>
            </a:extLst>
          </p:cNvPr>
          <p:cNvSpPr>
            <a:spLocks noGrp="1"/>
          </p:cNvSpPr>
          <p:nvPr/>
        </p:nvSpPr>
        <p:spPr>
          <a:xfrm>
            <a:off x="7117530" y="1287393"/>
            <a:ext cx="3738763" cy="35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Spelling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en</a:t>
            </a: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grammatica</a:t>
            </a:r>
            <a:endParaRPr sz="1400" i="1" dirty="0">
              <a:solidFill>
                <a:srgbClr val="323232">
                  <a:alpha val="99000"/>
                </a:srgbClr>
              </a:solidFill>
            </a:endParaRPr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EAB40682-FBD7-02E7-0240-FDF6EF1F814A}"/>
              </a:ext>
            </a:extLst>
          </p:cNvPr>
          <p:cNvSpPr>
            <a:spLocks noGrp="1"/>
          </p:cNvSpPr>
          <p:nvPr/>
        </p:nvSpPr>
        <p:spPr>
          <a:xfrm>
            <a:off x="7117530" y="1642993"/>
            <a:ext cx="4320177" cy="1175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 fontScale="98804" lnSpcReduction="10000"/>
          </a:bodyPr>
          <a:lstStyle/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Oefen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op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jouw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doelniveau</a:t>
            </a:r>
            <a:endParaRPr sz="36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458592"/>
            <a:ext cx="5739618" cy="436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150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78" y="1137896"/>
            <a:ext cx="5114540" cy="600737"/>
          </a:xfrm>
          <a:prstGeom prst="rect">
            <a:avLst/>
          </a:prstGeom>
        </p:spPr>
      </p:pic>
      <p:sp>
        <p:nvSpPr>
          <p:cNvPr id="2" name="Shape 7">
            <a:extLst>
              <a:ext uri="{FF2B5EF4-FFF2-40B4-BE49-F238E27FC236}">
                <a16:creationId xmlns:a16="http://schemas.microsoft.com/office/drawing/2014/main" id="{DCF7EC49-67F8-BDA5-D442-3346355975A2}"/>
              </a:ext>
            </a:extLst>
          </p:cNvPr>
          <p:cNvSpPr>
            <a:spLocks noGrp="1"/>
          </p:cNvSpPr>
          <p:nvPr/>
        </p:nvSpPr>
        <p:spPr>
          <a:xfrm>
            <a:off x="1053284" y="4612952"/>
            <a:ext cx="4620696" cy="857251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5709D9FF-38F2-5311-22BD-28B358EB5F91}"/>
              </a:ext>
            </a:extLst>
          </p:cNvPr>
          <p:cNvSpPr>
            <a:spLocks noGrp="1"/>
          </p:cNvSpPr>
          <p:nvPr/>
        </p:nvSpPr>
        <p:spPr>
          <a:xfrm>
            <a:off x="1921129" y="3751469"/>
            <a:ext cx="3752851" cy="857251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B6ACC28E-E7C1-EDA0-4BAB-248F4F366038}"/>
              </a:ext>
            </a:extLst>
          </p:cNvPr>
          <p:cNvSpPr>
            <a:spLocks noGrp="1"/>
          </p:cNvSpPr>
          <p:nvPr/>
        </p:nvSpPr>
        <p:spPr>
          <a:xfrm>
            <a:off x="1060347" y="2889986"/>
            <a:ext cx="4613633" cy="850900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53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8212" y="4896585"/>
            <a:ext cx="273051" cy="27305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62CB39-2BB7-5214-EB14-98B1FA87930A}"/>
              </a:ext>
            </a:extLst>
          </p:cNvPr>
          <p:cNvSpPr>
            <a:spLocks noGrp="1"/>
          </p:cNvSpPr>
          <p:nvPr/>
        </p:nvSpPr>
        <p:spPr>
          <a:xfrm>
            <a:off x="1056112" y="2889984"/>
            <a:ext cx="857251" cy="8572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5" name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0887" y="3168800"/>
            <a:ext cx="266700" cy="27305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69AC8B2-4869-8631-C03C-AADE293D1379}"/>
              </a:ext>
            </a:extLst>
          </p:cNvPr>
          <p:cNvSpPr>
            <a:spLocks noGrp="1"/>
          </p:cNvSpPr>
          <p:nvPr/>
        </p:nvSpPr>
        <p:spPr>
          <a:xfrm>
            <a:off x="1916192" y="3752527"/>
            <a:ext cx="857251" cy="8572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7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7541" y="4045685"/>
            <a:ext cx="273051" cy="273051"/>
          </a:xfrm>
          <a:prstGeom prst="rect">
            <a:avLst/>
          </a:prstGeom>
        </p:spPr>
      </p:pic>
      <p:sp>
        <p:nvSpPr>
          <p:cNvPr id="14" name="Shape 8">
            <a:extLst>
              <a:ext uri="{FF2B5EF4-FFF2-40B4-BE49-F238E27FC236}">
                <a16:creationId xmlns:a16="http://schemas.microsoft.com/office/drawing/2014/main" id="{37FEF79C-D8EF-CBA1-81DE-F4D2B433BB61}"/>
              </a:ext>
            </a:extLst>
          </p:cNvPr>
          <p:cNvSpPr>
            <a:spLocks noGrp="1"/>
          </p:cNvSpPr>
          <p:nvPr/>
        </p:nvSpPr>
        <p:spPr>
          <a:xfrm>
            <a:off x="1053284" y="4612952"/>
            <a:ext cx="860781" cy="857251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/>
          </a:p>
        </p:txBody>
      </p:sp>
      <p:pic>
        <p:nvPicPr>
          <p:cNvPr id="59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5735" y="4897257"/>
            <a:ext cx="273051" cy="273051"/>
          </a:xfrm>
          <a:prstGeom prst="rect">
            <a:avLst/>
          </a:prstGeom>
        </p:spPr>
      </p:pic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7505C45B-8542-E65C-8C0E-5AF74A2C0D32}"/>
              </a:ext>
            </a:extLst>
          </p:cNvPr>
          <p:cNvSpPr>
            <a:spLocks noGrp="1"/>
          </p:cNvSpPr>
          <p:nvPr/>
        </p:nvSpPr>
        <p:spPr>
          <a:xfrm>
            <a:off x="2120525" y="3093935"/>
            <a:ext cx="3350109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1. Maak de </a:t>
            </a:r>
            <a:r>
              <a:rPr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nulmeting</a:t>
            </a:r>
            <a:endParaRPr dirty="0">
              <a:solidFill>
                <a:srgbClr val="000000">
                  <a:alpha val="99000"/>
                </a:srgb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7" name="Text Placeholder 31">
            <a:extLst>
              <a:ext uri="{FF2B5EF4-FFF2-40B4-BE49-F238E27FC236}">
                <a16:creationId xmlns:a16="http://schemas.microsoft.com/office/drawing/2014/main" id="{8D0DB298-A78D-2582-49B4-68D60A45CBA4}"/>
              </a:ext>
            </a:extLst>
          </p:cNvPr>
          <p:cNvSpPr>
            <a:spLocks noGrp="1"/>
          </p:cNvSpPr>
          <p:nvPr/>
        </p:nvSpPr>
        <p:spPr>
          <a:xfrm>
            <a:off x="2992519" y="3944555"/>
            <a:ext cx="2478116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2. Bekijk wat je beheerst</a:t>
            </a:r>
          </a:p>
        </p:txBody>
      </p:sp>
      <p:sp>
        <p:nvSpPr>
          <p:cNvPr id="18" name="Text Placeholder 31">
            <a:extLst>
              <a:ext uri="{FF2B5EF4-FFF2-40B4-BE49-F238E27FC236}">
                <a16:creationId xmlns:a16="http://schemas.microsoft.com/office/drawing/2014/main" id="{FAD0D508-1AB0-FDF7-155E-C1299D71D7B8}"/>
              </a:ext>
            </a:extLst>
          </p:cNvPr>
          <p:cNvSpPr>
            <a:spLocks noGrp="1"/>
          </p:cNvSpPr>
          <p:nvPr/>
        </p:nvSpPr>
        <p:spPr>
          <a:xfrm>
            <a:off x="2120525" y="4816621"/>
            <a:ext cx="3350109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3. Start op het juiste punt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F4E80A78-2C4D-2E0D-00AF-32C480AEC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882" y="754113"/>
            <a:ext cx="5143500" cy="1257300"/>
          </a:xfrm>
        </p:spPr>
        <p:txBody>
          <a:bodyPr wrap="square" lIns="91440" tIns="45720" rIns="91440" bIns="45720" anchor="ctr">
            <a:normAutofit/>
          </a:bodyPr>
          <a:lstStyle/>
          <a:p>
            <a:pPr marL="0" indent="0" algn="l">
              <a:spcAft>
                <a:spcPts val="2"/>
              </a:spcAft>
              <a:buNone/>
              <a:defRPr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br>
              <a:rPr lang="nl-NL" sz="1500" i="1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</a:b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Start met de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nulmeting</a:t>
            </a:r>
            <a:endParaRPr sz="36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77D2726-E7E5-BDFE-7A8D-C437C57E1055}"/>
              </a:ext>
            </a:extLst>
          </p:cNvPr>
          <p:cNvSpPr>
            <a:spLocks noGrp="1"/>
          </p:cNvSpPr>
          <p:nvPr/>
        </p:nvSpPr>
        <p:spPr>
          <a:xfrm>
            <a:off x="4432422" y="356120"/>
            <a:ext cx="1958853" cy="795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67"/>
              </a:lnSpc>
              <a:buNone/>
            </a:pPr>
            <a:endParaRPr/>
          </a:p>
        </p:txBody>
      </p:sp>
      <p:pic>
        <p:nvPicPr>
          <p:cNvPr id="65" name="Picture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708049">
            <a:off x="5779993" y="873268"/>
            <a:ext cx="171313" cy="520792"/>
          </a:xfrm>
          <a:prstGeom prst="rect">
            <a:avLst/>
          </a:prstGeom>
        </p:spPr>
      </p:pic>
      <p:pic>
        <p:nvPicPr>
          <p:cNvPr id="66" name="Afbeelding 66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7498530" y="0"/>
            <a:ext cx="3760839" cy="6858001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4F03BE4E-42FD-6756-D4DA-75E4801264C1}"/>
              </a:ext>
            </a:extLst>
          </p:cNvPr>
          <p:cNvSpPr txBox="1"/>
          <p:nvPr/>
        </p:nvSpPr>
        <p:spPr>
          <a:xfrm>
            <a:off x="791882" y="636476"/>
            <a:ext cx="6097904" cy="347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nl-NL" sz="1400" i="1" dirty="0">
                <a:solidFill>
                  <a:srgbClr val="292929"/>
                </a:solidFill>
              </a:rPr>
              <a:t>Spelling en grammatica</a:t>
            </a:r>
          </a:p>
        </p:txBody>
      </p:sp>
    </p:spTree>
    <p:extLst>
      <p:ext uri="{BB962C8B-B14F-4D97-AF65-F5344CB8AC3E}">
        <p14:creationId xmlns:p14="http://schemas.microsoft.com/office/powerpoint/2010/main" val="2867263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8F68D81-CC07-22B5-2C0B-397B6CD9802C}"/>
              </a:ext>
            </a:extLst>
          </p:cNvPr>
          <p:cNvSpPr>
            <a:spLocks noGrp="1"/>
          </p:cNvSpPr>
          <p:nvPr/>
        </p:nvSpPr>
        <p:spPr>
          <a:xfrm>
            <a:off x="924908" y="1445759"/>
            <a:ext cx="4543422" cy="1171317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lvl1pPr algn="l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Werk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aan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wat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jij</a:t>
            </a:r>
            <a:endParaRPr sz="3600" dirty="0">
              <a:solidFill>
                <a:srgbClr val="292929"/>
              </a:solidFill>
              <a:latin typeface="Roboto"/>
              <a:ea typeface="Roboto"/>
              <a:cs typeface="Roboto"/>
            </a:endParaRPr>
          </a:p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nog</a:t>
            </a:r>
            <a:r>
              <a:rPr sz="36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nodig</a:t>
            </a:r>
            <a:r>
              <a:rPr sz="36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hebt</a:t>
            </a:r>
            <a:endParaRPr sz="36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4" name="Text Placeholder 37">
            <a:extLst>
              <a:ext uri="{FF2B5EF4-FFF2-40B4-BE49-F238E27FC236}">
                <a16:creationId xmlns:a16="http://schemas.microsoft.com/office/drawing/2014/main" id="{B61A5AEF-8AC7-01D0-CACE-34F77E91DF9E}"/>
              </a:ext>
            </a:extLst>
          </p:cNvPr>
          <p:cNvSpPr>
            <a:spLocks noGrp="1"/>
          </p:cNvSpPr>
          <p:nvPr/>
        </p:nvSpPr>
        <p:spPr>
          <a:xfrm>
            <a:off x="957046" y="2916238"/>
            <a:ext cx="4543422" cy="1719262"/>
          </a:xfrm>
          <a:prstGeom prst="rect">
            <a:avLst/>
          </a:prstGeom>
        </p:spPr>
        <p:txBody>
          <a:bodyPr vert="horz" wrap="square" lIns="0" tIns="0" rIns="0" bIns="0" anchor="t">
            <a:norm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buNone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None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Je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oefent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gericht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met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uitleg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,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voorbeelden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directe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feedback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54725147-16C9-4391-C1A1-8E7167758814}"/>
              </a:ext>
            </a:extLst>
          </p:cNvPr>
          <p:cNvSpPr>
            <a:spLocks noGrp="1"/>
          </p:cNvSpPr>
          <p:nvPr/>
        </p:nvSpPr>
        <p:spPr>
          <a:xfrm>
            <a:off x="7156822" y="888211"/>
            <a:ext cx="4377202" cy="658776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lnSpc>
                <a:spcPct val="90000"/>
              </a:lnSpc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Beantwoord startvragen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26397B-99CE-8D3A-A628-2F781549BB93}"/>
              </a:ext>
            </a:extLst>
          </p:cNvPr>
          <p:cNvSpPr>
            <a:spLocks noGrp="1"/>
          </p:cNvSpPr>
          <p:nvPr/>
        </p:nvSpPr>
        <p:spPr>
          <a:xfrm>
            <a:off x="6096003" y="842163"/>
            <a:ext cx="792000" cy="792572"/>
          </a:xfrm>
          <a:prstGeom prst="rect">
            <a:avLst/>
          </a:prstGeom>
          <a:solidFill>
            <a:srgbClr val="008C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8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632" y="1042645"/>
            <a:ext cx="426743" cy="39160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7FFA4E6-3CC9-8217-0122-7A1369658D51}"/>
              </a:ext>
            </a:extLst>
          </p:cNvPr>
          <p:cNvSpPr>
            <a:spLocks noGrp="1"/>
          </p:cNvSpPr>
          <p:nvPr/>
        </p:nvSpPr>
        <p:spPr>
          <a:xfrm>
            <a:off x="6888575" y="1633422"/>
            <a:ext cx="792000" cy="792572"/>
          </a:xfrm>
          <a:prstGeom prst="rect">
            <a:avLst/>
          </a:prstGeom>
          <a:solidFill>
            <a:srgbClr val="FF70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0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204" y="1833904"/>
            <a:ext cx="426743" cy="391607"/>
          </a:xfrm>
          <a:prstGeom prst="rect">
            <a:avLst/>
          </a:prstGeom>
        </p:spPr>
      </p:pic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30CFFAAA-5A88-536B-0B1F-494AD4DCE008}"/>
              </a:ext>
            </a:extLst>
          </p:cNvPr>
          <p:cNvSpPr>
            <a:spLocks noGrp="1"/>
          </p:cNvSpPr>
          <p:nvPr/>
        </p:nvSpPr>
        <p:spPr>
          <a:xfrm>
            <a:off x="7948822" y="1800561"/>
            <a:ext cx="3585202" cy="456364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lnSpc>
                <a:spcPct val="90000"/>
              </a:lnSpc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Bekijk uitleg en voorbeelden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ACEB5E-3DA6-108E-5352-053EE2C15784}"/>
              </a:ext>
            </a:extLst>
          </p:cNvPr>
          <p:cNvSpPr>
            <a:spLocks noGrp="1"/>
          </p:cNvSpPr>
          <p:nvPr/>
        </p:nvSpPr>
        <p:spPr>
          <a:xfrm>
            <a:off x="6096000" y="2424065"/>
            <a:ext cx="792000" cy="792572"/>
          </a:xfrm>
          <a:prstGeom prst="rect">
            <a:avLst/>
          </a:prstGeom>
          <a:solidFill>
            <a:srgbClr val="6FB7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3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629" y="2624547"/>
            <a:ext cx="426743" cy="391607"/>
          </a:xfrm>
          <a:prstGeom prst="rect">
            <a:avLst/>
          </a:prstGeom>
        </p:spPr>
      </p:pic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986DFAA0-35EA-162E-5CBA-18320BF60038}"/>
              </a:ext>
            </a:extLst>
          </p:cNvPr>
          <p:cNvSpPr>
            <a:spLocks noGrp="1"/>
          </p:cNvSpPr>
          <p:nvPr/>
        </p:nvSpPr>
        <p:spPr>
          <a:xfrm>
            <a:off x="7156822" y="2589457"/>
            <a:ext cx="4377202" cy="456364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lnSpc>
                <a:spcPct val="90000"/>
              </a:lnSpc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Leer van directe feedback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923700-E027-09AD-B31C-550F3BD3C838}"/>
              </a:ext>
            </a:extLst>
          </p:cNvPr>
          <p:cNvSpPr>
            <a:spLocks noGrp="1"/>
          </p:cNvSpPr>
          <p:nvPr/>
        </p:nvSpPr>
        <p:spPr>
          <a:xfrm>
            <a:off x="6888000" y="3215016"/>
            <a:ext cx="792000" cy="792572"/>
          </a:xfrm>
          <a:prstGeom prst="rect">
            <a:avLst/>
          </a:prstGeom>
          <a:solidFill>
            <a:srgbClr val="008C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0629" y="3415498"/>
            <a:ext cx="426743" cy="391607"/>
          </a:xfrm>
          <a:prstGeom prst="rect">
            <a:avLst/>
          </a:prstGeom>
        </p:spPr>
      </p:pic>
      <p:sp>
        <p:nvSpPr>
          <p:cNvPr id="35" name="Text Placeholder 17">
            <a:extLst>
              <a:ext uri="{FF2B5EF4-FFF2-40B4-BE49-F238E27FC236}">
                <a16:creationId xmlns:a16="http://schemas.microsoft.com/office/drawing/2014/main" id="{E9E56B33-2132-D29C-E8F1-BE61D27CD308}"/>
              </a:ext>
            </a:extLst>
          </p:cNvPr>
          <p:cNvSpPr>
            <a:spLocks noGrp="1"/>
          </p:cNvSpPr>
          <p:nvPr/>
        </p:nvSpPr>
        <p:spPr>
          <a:xfrm>
            <a:off x="7948822" y="3378353"/>
            <a:ext cx="3585202" cy="456364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lnSpc>
                <a:spcPct val="90000"/>
              </a:lnSpc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Herhaal waar nodig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1228D4-0A29-0FF3-7A59-0B5DBF8C5B64}"/>
              </a:ext>
            </a:extLst>
          </p:cNvPr>
          <p:cNvSpPr>
            <a:spLocks noGrp="1"/>
          </p:cNvSpPr>
          <p:nvPr/>
        </p:nvSpPr>
        <p:spPr>
          <a:xfrm>
            <a:off x="6096000" y="4005659"/>
            <a:ext cx="792000" cy="792572"/>
          </a:xfrm>
          <a:prstGeom prst="rect">
            <a:avLst/>
          </a:prstGeom>
          <a:solidFill>
            <a:srgbClr val="FF70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9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629" y="4206141"/>
            <a:ext cx="426743" cy="391607"/>
          </a:xfrm>
          <a:prstGeom prst="rect">
            <a:avLst/>
          </a:prstGeom>
        </p:spPr>
      </p:pic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A2C309F3-B30D-AA33-381C-CFD663D50FEB}"/>
              </a:ext>
            </a:extLst>
          </p:cNvPr>
          <p:cNvSpPr>
            <a:spLocks noGrp="1"/>
          </p:cNvSpPr>
          <p:nvPr/>
        </p:nvSpPr>
        <p:spPr>
          <a:xfrm>
            <a:off x="7156822" y="4169304"/>
            <a:ext cx="4377202" cy="456364"/>
          </a:xfrm>
          <a:prstGeom prst="rect">
            <a:avLst/>
          </a:prstGeom>
        </p:spPr>
        <p:txBody>
          <a:bodyPr wrap="square" lIns="91440" tIns="45720" rIns="91440" bIns="45720"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lnSpc>
                <a:spcPct val="90000"/>
              </a:lnSpc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Controleer met oefentoetsen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A7AAE44-298B-78A0-6395-3390E32868BF}"/>
              </a:ext>
            </a:extLst>
          </p:cNvPr>
          <p:cNvSpPr>
            <a:spLocks noGrp="1"/>
          </p:cNvSpPr>
          <p:nvPr/>
        </p:nvSpPr>
        <p:spPr>
          <a:xfrm>
            <a:off x="924908" y="1063580"/>
            <a:ext cx="3834029" cy="349736"/>
          </a:xfrm>
          <a:prstGeom prst="rect">
            <a:avLst/>
          </a:prstGeom>
        </p:spPr>
        <p:txBody>
          <a:bodyPr vert="horz" lIns="91440" tIns="45720" rIns="91440" bIns="45720">
            <a:normAutofit fontScale="99836"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buNone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None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i="1" dirty="0">
                <a:solidFill>
                  <a:srgbClr val="292929"/>
                </a:solidFill>
              </a:rPr>
              <a:t>Spelling </a:t>
            </a:r>
            <a:r>
              <a:rPr i="1" dirty="0" err="1">
                <a:solidFill>
                  <a:srgbClr val="292929"/>
                </a:solidFill>
              </a:rPr>
              <a:t>en</a:t>
            </a:r>
            <a:r>
              <a:rPr i="1" dirty="0">
                <a:solidFill>
                  <a:srgbClr val="292929"/>
                </a:solidFill>
              </a:rPr>
              <a:t> </a:t>
            </a:r>
            <a:r>
              <a:rPr i="1" dirty="0" err="1">
                <a:solidFill>
                  <a:srgbClr val="292929"/>
                </a:solidFill>
              </a:rPr>
              <a:t>grammatica</a:t>
            </a:r>
            <a:endParaRPr i="1" dirty="0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44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8">
            <a:extLst>
              <a:ext uri="{FF2B5EF4-FFF2-40B4-BE49-F238E27FC236}">
                <a16:creationId xmlns:a16="http://schemas.microsoft.com/office/drawing/2014/main" id="{45F8BFD8-26F0-2AA9-F457-7B32CC7D56D0}"/>
              </a:ext>
            </a:extLst>
          </p:cNvPr>
          <p:cNvSpPr>
            <a:spLocks noGrp="1"/>
          </p:cNvSpPr>
          <p:nvPr/>
        </p:nvSpPr>
        <p:spPr>
          <a:xfrm>
            <a:off x="933549" y="1287393"/>
            <a:ext cx="3738763" cy="35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Woordenschat</a:t>
            </a:r>
            <a:endParaRPr sz="1400" i="1" dirty="0">
              <a:solidFill>
                <a:srgbClr val="323232">
                  <a:alpha val="99000"/>
                </a:srgb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856D6B-3BCC-CEB0-3447-45FE6ECF40F9}"/>
              </a:ext>
            </a:extLst>
          </p:cNvPr>
          <p:cNvSpPr>
            <a:spLocks noGrp="1"/>
          </p:cNvSpPr>
          <p:nvPr/>
        </p:nvSpPr>
        <p:spPr>
          <a:xfrm>
            <a:off x="9571561" y="908712"/>
            <a:ext cx="1708739" cy="1708739"/>
          </a:xfrm>
          <a:prstGeom prst="rect">
            <a:avLst/>
          </a:prstGeom>
          <a:solidFill>
            <a:schemeClr val="accent2">
              <a:alpha val="694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B782A5-8D53-9BF9-64E2-70A22C0CE401}"/>
              </a:ext>
            </a:extLst>
          </p:cNvPr>
          <p:cNvSpPr>
            <a:spLocks noGrp="1"/>
          </p:cNvSpPr>
          <p:nvPr/>
        </p:nvSpPr>
        <p:spPr>
          <a:xfrm>
            <a:off x="11283288" y="0"/>
            <a:ext cx="908712" cy="908712"/>
          </a:xfrm>
          <a:prstGeom prst="rect">
            <a:avLst/>
          </a:prstGeom>
          <a:solidFill>
            <a:schemeClr val="accent3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D7A21E-0179-0D2F-17E3-78FB3DCDB47F}"/>
              </a:ext>
            </a:extLst>
          </p:cNvPr>
          <p:cNvSpPr>
            <a:spLocks noGrp="1"/>
          </p:cNvSpPr>
          <p:nvPr/>
        </p:nvSpPr>
        <p:spPr>
          <a:xfrm>
            <a:off x="7720473" y="0"/>
            <a:ext cx="1851088" cy="908712"/>
          </a:xfrm>
          <a:prstGeom prst="rect">
            <a:avLst/>
          </a:prstGeom>
          <a:solidFill>
            <a:schemeClr val="accent1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Google Shape;967;p107">
            <a:extLst>
              <a:ext uri="{FF2B5EF4-FFF2-40B4-BE49-F238E27FC236}">
                <a16:creationId xmlns:a16="http://schemas.microsoft.com/office/drawing/2014/main" id="{1D9B2E61-EF2D-8C41-28A3-EE41A2CF0CDB}"/>
              </a:ext>
            </a:extLst>
          </p:cNvPr>
          <p:cNvSpPr>
            <a:spLocks noGrp="1"/>
          </p:cNvSpPr>
          <p:nvPr/>
        </p:nvSpPr>
        <p:spPr>
          <a:xfrm>
            <a:off x="1044803" y="2845690"/>
            <a:ext cx="4683474" cy="2359448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spcAft>
                <a:spcPts val="5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Leer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woorden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voor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studie</a:t>
            </a:r>
            <a:endParaRPr sz="18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  <a:p>
            <a:pPr>
              <a:spcAft>
                <a:spcPts val="5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Oefen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op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verschillende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manieren</a:t>
            </a:r>
            <a:endParaRPr sz="18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  <a:p>
            <a:pPr>
              <a:spcAft>
                <a:spcPts val="10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Bouw je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woordkennis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stap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voor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stap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op</a:t>
            </a:r>
          </a:p>
          <a:p>
            <a:pPr marL="0" indent="0" algn="l">
              <a:spcBef>
                <a:spcPts val="5"/>
              </a:spcBef>
              <a:spcAft>
                <a:spcPts val="0"/>
              </a:spcAft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endParaRPr lang="nl-NL" sz="1800" dirty="0">
              <a:solidFill>
                <a:srgbClr val="292929"/>
              </a:solidFill>
              <a:latin typeface="Roboto"/>
              <a:ea typeface="Roboto"/>
              <a:cs typeface="Roboto"/>
            </a:endParaRPr>
          </a:p>
          <a:p>
            <a:pPr marL="0" indent="0" algn="l">
              <a:spcBef>
                <a:spcPts val="5"/>
              </a:spcBef>
              <a:spcAft>
                <a:spcPts val="0"/>
              </a:spcAft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Zo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begrijp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teksten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opdrachten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in je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studie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sneller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beter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A8C3DBC3-C3CD-E93F-D032-007124572DF8}"/>
              </a:ext>
            </a:extLst>
          </p:cNvPr>
          <p:cNvSpPr>
            <a:spLocks noGrp="1"/>
          </p:cNvSpPr>
          <p:nvPr/>
        </p:nvSpPr>
        <p:spPr>
          <a:xfrm>
            <a:off x="889088" y="1496074"/>
            <a:ext cx="4994903" cy="1175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 fontScale="98804"/>
          </a:bodyPr>
          <a:lstStyle/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Begrijp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meer</a:t>
            </a:r>
            <a:r>
              <a:rPr sz="36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woorden</a:t>
            </a:r>
            <a:endParaRPr sz="36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28277" y="1181805"/>
            <a:ext cx="6337570" cy="4688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07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8">
            <a:extLst>
              <a:ext uri="{FF2B5EF4-FFF2-40B4-BE49-F238E27FC236}">
                <a16:creationId xmlns:a16="http://schemas.microsoft.com/office/drawing/2014/main" id="{45F8BFD8-26F0-2AA9-F457-7B32CC7D56D0}"/>
              </a:ext>
            </a:extLst>
          </p:cNvPr>
          <p:cNvSpPr>
            <a:spLocks noGrp="1"/>
          </p:cNvSpPr>
          <p:nvPr/>
        </p:nvSpPr>
        <p:spPr>
          <a:xfrm>
            <a:off x="921531" y="1109593"/>
            <a:ext cx="3738763" cy="35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Lezen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856D6B-3BCC-CEB0-3447-45FE6ECF40F9}"/>
              </a:ext>
            </a:extLst>
          </p:cNvPr>
          <p:cNvSpPr>
            <a:spLocks noGrp="1"/>
          </p:cNvSpPr>
          <p:nvPr/>
        </p:nvSpPr>
        <p:spPr>
          <a:xfrm>
            <a:off x="9571561" y="908712"/>
            <a:ext cx="1708739" cy="1708739"/>
          </a:xfrm>
          <a:prstGeom prst="rect">
            <a:avLst/>
          </a:prstGeom>
          <a:solidFill>
            <a:schemeClr val="accent2">
              <a:alpha val="694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B782A5-8D53-9BF9-64E2-70A22C0CE401}"/>
              </a:ext>
            </a:extLst>
          </p:cNvPr>
          <p:cNvSpPr>
            <a:spLocks noGrp="1"/>
          </p:cNvSpPr>
          <p:nvPr/>
        </p:nvSpPr>
        <p:spPr>
          <a:xfrm>
            <a:off x="11283288" y="0"/>
            <a:ext cx="908712" cy="908712"/>
          </a:xfrm>
          <a:prstGeom prst="rect">
            <a:avLst/>
          </a:prstGeom>
          <a:solidFill>
            <a:schemeClr val="accent3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D7A21E-0179-0D2F-17E3-78FB3DCDB47F}"/>
              </a:ext>
            </a:extLst>
          </p:cNvPr>
          <p:cNvSpPr>
            <a:spLocks noGrp="1"/>
          </p:cNvSpPr>
          <p:nvPr/>
        </p:nvSpPr>
        <p:spPr>
          <a:xfrm>
            <a:off x="7720473" y="0"/>
            <a:ext cx="1851088" cy="908712"/>
          </a:xfrm>
          <a:prstGeom prst="rect">
            <a:avLst/>
          </a:prstGeom>
          <a:solidFill>
            <a:schemeClr val="accent1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Google Shape;967;p107">
            <a:extLst>
              <a:ext uri="{FF2B5EF4-FFF2-40B4-BE49-F238E27FC236}">
                <a16:creationId xmlns:a16="http://schemas.microsoft.com/office/drawing/2014/main" id="{1D9B2E61-EF2D-8C41-28A3-EE41A2CF0CDB}"/>
              </a:ext>
            </a:extLst>
          </p:cNvPr>
          <p:cNvSpPr>
            <a:spLocks noGrp="1"/>
          </p:cNvSpPr>
          <p:nvPr/>
        </p:nvSpPr>
        <p:spPr>
          <a:xfrm>
            <a:off x="1044802" y="2836373"/>
            <a:ext cx="4919899" cy="2359448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spcAft>
                <a:spcPts val="5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Kies de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juiste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leesaanpak</a:t>
            </a:r>
            <a:endParaRPr sz="18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  <a:p>
            <a:pPr>
              <a:spcAft>
                <a:spcPts val="5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Vind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snel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wat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belangrijk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is</a:t>
            </a:r>
          </a:p>
          <a:p>
            <a:pPr>
              <a:spcAft>
                <a:spcPts val="10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Begrijp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lange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studieteksten</a:t>
            </a:r>
            <a:br>
              <a:rPr lang="nl-NL"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</a:br>
            <a:endParaRPr sz="18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  <a:p>
            <a:pPr marL="0" indent="0">
              <a:spcBef>
                <a:spcPts val="5"/>
              </a:spcBef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Oefen met</a:t>
            </a:r>
            <a:r>
              <a:rPr lang="nl-NL"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lang="nl-NL"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studieteksten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gebruik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de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aanpak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meteen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bij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</a:t>
            </a:r>
            <a:r>
              <a:rPr lang="nl-NL"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lang="nl-NL"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vakken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A8C3DBC3-C3CD-E93F-D032-007124572DF8}"/>
              </a:ext>
            </a:extLst>
          </p:cNvPr>
          <p:cNvSpPr>
            <a:spLocks noGrp="1"/>
          </p:cNvSpPr>
          <p:nvPr/>
        </p:nvSpPr>
        <p:spPr>
          <a:xfrm>
            <a:off x="892846" y="1465193"/>
            <a:ext cx="5071855" cy="1175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 fontScale="98804" lnSpcReduction="10000"/>
          </a:bodyPr>
          <a:lstStyle/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Lees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sneller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voor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studie</a:t>
            </a:r>
            <a:endParaRPr sz="36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463724" y="1465193"/>
            <a:ext cx="5728276" cy="423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07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8">
            <a:extLst>
              <a:ext uri="{FF2B5EF4-FFF2-40B4-BE49-F238E27FC236}">
                <a16:creationId xmlns:a16="http://schemas.microsoft.com/office/drawing/2014/main" id="{45F8BFD8-26F0-2AA9-F457-7B32CC7D56D0}"/>
              </a:ext>
            </a:extLst>
          </p:cNvPr>
          <p:cNvSpPr>
            <a:spLocks noGrp="1"/>
          </p:cNvSpPr>
          <p:nvPr/>
        </p:nvSpPr>
        <p:spPr>
          <a:xfrm>
            <a:off x="911700" y="1109593"/>
            <a:ext cx="3738763" cy="35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Schrijven</a:t>
            </a:r>
            <a:endParaRPr sz="1400" i="1" dirty="0">
              <a:solidFill>
                <a:srgbClr val="323232">
                  <a:alpha val="99000"/>
                </a:srgb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856D6B-3BCC-CEB0-3447-45FE6ECF40F9}"/>
              </a:ext>
            </a:extLst>
          </p:cNvPr>
          <p:cNvSpPr>
            <a:spLocks noGrp="1"/>
          </p:cNvSpPr>
          <p:nvPr/>
        </p:nvSpPr>
        <p:spPr>
          <a:xfrm>
            <a:off x="9571561" y="908712"/>
            <a:ext cx="1708739" cy="1708739"/>
          </a:xfrm>
          <a:prstGeom prst="rect">
            <a:avLst/>
          </a:prstGeom>
          <a:solidFill>
            <a:schemeClr val="accent2">
              <a:alpha val="694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B782A5-8D53-9BF9-64E2-70A22C0CE401}"/>
              </a:ext>
            </a:extLst>
          </p:cNvPr>
          <p:cNvSpPr>
            <a:spLocks noGrp="1"/>
          </p:cNvSpPr>
          <p:nvPr/>
        </p:nvSpPr>
        <p:spPr>
          <a:xfrm>
            <a:off x="11283288" y="0"/>
            <a:ext cx="908712" cy="908712"/>
          </a:xfrm>
          <a:prstGeom prst="rect">
            <a:avLst/>
          </a:prstGeom>
          <a:solidFill>
            <a:schemeClr val="accent3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D7A21E-0179-0D2F-17E3-78FB3DCDB47F}"/>
              </a:ext>
            </a:extLst>
          </p:cNvPr>
          <p:cNvSpPr>
            <a:spLocks noGrp="1"/>
          </p:cNvSpPr>
          <p:nvPr/>
        </p:nvSpPr>
        <p:spPr>
          <a:xfrm>
            <a:off x="7720473" y="0"/>
            <a:ext cx="1851088" cy="908712"/>
          </a:xfrm>
          <a:prstGeom prst="rect">
            <a:avLst/>
          </a:prstGeom>
          <a:solidFill>
            <a:schemeClr val="accent1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Google Shape;967;p107">
            <a:extLst>
              <a:ext uri="{FF2B5EF4-FFF2-40B4-BE49-F238E27FC236}">
                <a16:creationId xmlns:a16="http://schemas.microsoft.com/office/drawing/2014/main" id="{1D9B2E61-EF2D-8C41-28A3-EE41A2CF0CDB}"/>
              </a:ext>
            </a:extLst>
          </p:cNvPr>
          <p:cNvSpPr>
            <a:spLocks noGrp="1"/>
          </p:cNvSpPr>
          <p:nvPr/>
        </p:nvSpPr>
        <p:spPr>
          <a:xfrm>
            <a:off x="933549" y="2818593"/>
            <a:ext cx="4791553" cy="2359448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spcAft>
                <a:spcPts val="5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Bepaal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doel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lezer</a:t>
            </a:r>
            <a:endParaRPr sz="18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  <a:p>
            <a:pPr algn="l">
              <a:spcAft>
                <a:spcPts val="5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Bouw je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tekst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logisch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op</a:t>
            </a:r>
          </a:p>
          <a:p>
            <a:pPr algn="l">
              <a:spcAft>
                <a:spcPts val="10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Formuleer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helder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controleer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tekst</a:t>
            </a:r>
            <a:br>
              <a:rPr lang="nl-NL"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</a:br>
            <a:endParaRPr sz="1800" dirty="0">
              <a:solidFill>
                <a:srgbClr val="292929"/>
              </a:solidFill>
              <a:latin typeface="Roboto"/>
              <a:ea typeface="Roboto"/>
              <a:cs typeface="Roboto"/>
            </a:endParaRPr>
          </a:p>
          <a:p>
            <a:pPr marL="0" indent="0" algn="l">
              <a:spcBef>
                <a:spcPts val="5"/>
              </a:spcBef>
              <a:spcAft>
                <a:spcPts val="0"/>
              </a:spcAft>
              <a:buNone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Gebruik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de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uitleg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later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ook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bij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eigen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verslagen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en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opdrachten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A8C3DBC3-C3CD-E93F-D032-007124572DF8}"/>
              </a:ext>
            </a:extLst>
          </p:cNvPr>
          <p:cNvSpPr>
            <a:spLocks noGrp="1"/>
          </p:cNvSpPr>
          <p:nvPr/>
        </p:nvSpPr>
        <p:spPr>
          <a:xfrm>
            <a:off x="850279" y="1465193"/>
            <a:ext cx="4320177" cy="1175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 fontScale="98804" lnSpcReduction="10000"/>
          </a:bodyPr>
          <a:lstStyle/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Schrijf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helder</a:t>
            </a:r>
            <a:r>
              <a:rPr sz="36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en</a:t>
            </a:r>
            <a:r>
              <a:rPr sz="36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logisch</a:t>
            </a:r>
            <a:endParaRPr sz="36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20" name="Afbeelding 1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96000" y="1411012"/>
            <a:ext cx="6141156" cy="453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07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8">
            <a:extLst>
              <a:ext uri="{FF2B5EF4-FFF2-40B4-BE49-F238E27FC236}">
                <a16:creationId xmlns:a16="http://schemas.microsoft.com/office/drawing/2014/main" id="{45F8BFD8-26F0-2AA9-F457-7B32CC7D56D0}"/>
              </a:ext>
            </a:extLst>
          </p:cNvPr>
          <p:cNvSpPr>
            <a:spLocks noGrp="1"/>
          </p:cNvSpPr>
          <p:nvPr/>
        </p:nvSpPr>
        <p:spPr>
          <a:xfrm>
            <a:off x="933549" y="1287393"/>
            <a:ext cx="3738763" cy="35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Professioneel</a:t>
            </a: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schrijven</a:t>
            </a:r>
            <a:endParaRPr sz="1400" i="1" dirty="0">
              <a:solidFill>
                <a:srgbClr val="323232">
                  <a:alpha val="99000"/>
                </a:srgb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856D6B-3BCC-CEB0-3447-45FE6ECF40F9}"/>
              </a:ext>
            </a:extLst>
          </p:cNvPr>
          <p:cNvSpPr>
            <a:spLocks noGrp="1"/>
          </p:cNvSpPr>
          <p:nvPr/>
        </p:nvSpPr>
        <p:spPr>
          <a:xfrm>
            <a:off x="9571561" y="908712"/>
            <a:ext cx="1708739" cy="1708739"/>
          </a:xfrm>
          <a:prstGeom prst="rect">
            <a:avLst/>
          </a:prstGeom>
          <a:solidFill>
            <a:schemeClr val="accent2">
              <a:alpha val="694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B782A5-8D53-9BF9-64E2-70A22C0CE401}"/>
              </a:ext>
            </a:extLst>
          </p:cNvPr>
          <p:cNvSpPr>
            <a:spLocks noGrp="1"/>
          </p:cNvSpPr>
          <p:nvPr/>
        </p:nvSpPr>
        <p:spPr>
          <a:xfrm>
            <a:off x="11283288" y="0"/>
            <a:ext cx="908712" cy="908712"/>
          </a:xfrm>
          <a:prstGeom prst="rect">
            <a:avLst/>
          </a:prstGeom>
          <a:solidFill>
            <a:schemeClr val="accent3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D7A21E-0179-0D2F-17E3-78FB3DCDB47F}"/>
              </a:ext>
            </a:extLst>
          </p:cNvPr>
          <p:cNvSpPr>
            <a:spLocks noGrp="1"/>
          </p:cNvSpPr>
          <p:nvPr/>
        </p:nvSpPr>
        <p:spPr>
          <a:xfrm>
            <a:off x="7720473" y="0"/>
            <a:ext cx="1851088" cy="908712"/>
          </a:xfrm>
          <a:prstGeom prst="rect">
            <a:avLst/>
          </a:prstGeom>
          <a:solidFill>
            <a:schemeClr val="accent1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Google Shape;967;p107">
            <a:extLst>
              <a:ext uri="{FF2B5EF4-FFF2-40B4-BE49-F238E27FC236}">
                <a16:creationId xmlns:a16="http://schemas.microsoft.com/office/drawing/2014/main" id="{1D9B2E61-EF2D-8C41-28A3-EE41A2CF0CDB}"/>
              </a:ext>
            </a:extLst>
          </p:cNvPr>
          <p:cNvSpPr>
            <a:spLocks noGrp="1"/>
          </p:cNvSpPr>
          <p:nvPr/>
        </p:nvSpPr>
        <p:spPr>
          <a:xfrm>
            <a:off x="955563" y="3398907"/>
            <a:ext cx="4619625" cy="1809750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spcAft>
                <a:spcPts val="4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Maak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een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sterk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cv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algn="l">
              <a:spcAft>
                <a:spcPts val="4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Schrijf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een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overtuigende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sollicitatiebrief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algn="l">
              <a:spcAft>
                <a:spcPts val="4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Werk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aan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je 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LinkedIn-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profiel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  <a:p>
            <a:pPr algn="l">
              <a:spcAft>
                <a:spcPts val="0"/>
              </a:spcAft>
              <a:buFont typeface="Courier New" panose="02070309020205020404" pitchFamily="49" charset="0"/>
              <a:buChar char="o"/>
              <a:defRPr sz="18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Schrijf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heldere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18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zakelijke</a:t>
            </a:r>
            <a:r>
              <a:rPr sz="18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 e-mails</a:t>
            </a:r>
            <a:r>
              <a:rPr sz="18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.</a:t>
            </a: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A8C3DBC3-C3CD-E93F-D032-007124572DF8}"/>
              </a:ext>
            </a:extLst>
          </p:cNvPr>
          <p:cNvSpPr>
            <a:spLocks noGrp="1"/>
          </p:cNvSpPr>
          <p:nvPr/>
        </p:nvSpPr>
        <p:spPr>
          <a:xfrm>
            <a:off x="884126" y="1495425"/>
            <a:ext cx="4762500" cy="169545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rmAutofit/>
          </a:bodyPr>
          <a:lstStyle/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Schrijf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voor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stage</a:t>
            </a:r>
          </a:p>
          <a:p>
            <a:pPr marL="0" indent="0" algn="l">
              <a:spcAft>
                <a:spcPts val="0"/>
              </a:spcAft>
              <a:buNone/>
              <a:defRPr sz="3600">
                <a:solidFill>
                  <a:srgbClr val="292929"/>
                </a:solidFill>
                <a:latin typeface="Roboto"/>
                <a:ea typeface="Roboto"/>
                <a:cs typeface="Roboto"/>
              </a:defRPr>
            </a:pP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en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werk</a:t>
            </a:r>
            <a:endParaRPr sz="3600" b="1" dirty="0">
              <a:solidFill>
                <a:srgbClr val="5B7CFF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20" name="Afbeelding 4"/>
          <p:cNvPicPr>
            <a:picLocks noChangeAspect="1"/>
          </p:cNvPicPr>
          <p:nvPr/>
        </p:nvPicPr>
        <p:blipFill>
          <a:blip r:embed="rId3"/>
          <a:srcRect l="20" r="20"/>
          <a:stretch>
            <a:fillRect/>
          </a:stretch>
        </p:blipFill>
        <p:spPr>
          <a:xfrm>
            <a:off x="5715000" y="1504950"/>
            <a:ext cx="6334125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07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565900" y="0"/>
            <a:ext cx="5626100" cy="6858001"/>
          </a:xfrm>
          <a:prstGeom prst="rect">
            <a:avLst/>
          </a:prstGeom>
        </p:spPr>
      </p:pic>
      <p:pic>
        <p:nvPicPr>
          <p:cNvPr id="50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178" y="1137896"/>
            <a:ext cx="5114540" cy="600737"/>
          </a:xfrm>
          <a:prstGeom prst="rect">
            <a:avLst/>
          </a:prstGeom>
        </p:spPr>
      </p:pic>
      <p:sp>
        <p:nvSpPr>
          <p:cNvPr id="2" name="Shape 7">
            <a:extLst>
              <a:ext uri="{FF2B5EF4-FFF2-40B4-BE49-F238E27FC236}">
                <a16:creationId xmlns:a16="http://schemas.microsoft.com/office/drawing/2014/main" id="{DCF7EC49-67F8-BDA5-D442-3346355975A2}"/>
              </a:ext>
            </a:extLst>
          </p:cNvPr>
          <p:cNvSpPr>
            <a:spLocks noGrp="1"/>
          </p:cNvSpPr>
          <p:nvPr/>
        </p:nvSpPr>
        <p:spPr>
          <a:xfrm>
            <a:off x="1053284" y="4612952"/>
            <a:ext cx="4620696" cy="857251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5709D9FF-38F2-5311-22BD-28B358EB5F91}"/>
              </a:ext>
            </a:extLst>
          </p:cNvPr>
          <p:cNvSpPr>
            <a:spLocks noGrp="1"/>
          </p:cNvSpPr>
          <p:nvPr/>
        </p:nvSpPr>
        <p:spPr>
          <a:xfrm>
            <a:off x="1921129" y="3751469"/>
            <a:ext cx="3752851" cy="857251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B6ACC28E-E7C1-EDA0-4BAB-248F4F366038}"/>
              </a:ext>
            </a:extLst>
          </p:cNvPr>
          <p:cNvSpPr>
            <a:spLocks noGrp="1"/>
          </p:cNvSpPr>
          <p:nvPr/>
        </p:nvSpPr>
        <p:spPr>
          <a:xfrm>
            <a:off x="1060347" y="2889986"/>
            <a:ext cx="4613633" cy="850900"/>
          </a:xfrm>
          <a:prstGeom prst="rect">
            <a:avLst/>
          </a:prstGeom>
          <a:solidFill>
            <a:srgbClr val="FFFFFF"/>
          </a:solidFill>
          <a:effectLst>
            <a:outerShdw blurRad="114300" dist="12700" dir="21540000" sx="102000" sy="102000" algn="ctr" rotWithShape="0">
              <a:prstClr val="black">
                <a:alpha val="13000"/>
              </a:prst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54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8212" y="4896585"/>
            <a:ext cx="273051" cy="27305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E62CB39-2BB7-5214-EB14-98B1FA87930A}"/>
              </a:ext>
            </a:extLst>
          </p:cNvPr>
          <p:cNvSpPr>
            <a:spLocks noGrp="1"/>
          </p:cNvSpPr>
          <p:nvPr/>
        </p:nvSpPr>
        <p:spPr>
          <a:xfrm>
            <a:off x="1056112" y="2889984"/>
            <a:ext cx="857251" cy="8572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Imag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0887" y="3168800"/>
            <a:ext cx="266700" cy="27305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69AC8B2-4869-8631-C03C-AADE293D1379}"/>
              </a:ext>
            </a:extLst>
          </p:cNvPr>
          <p:cNvSpPr>
            <a:spLocks noGrp="1"/>
          </p:cNvSpPr>
          <p:nvPr/>
        </p:nvSpPr>
        <p:spPr>
          <a:xfrm>
            <a:off x="1916192" y="3752527"/>
            <a:ext cx="857251" cy="8572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8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7541" y="4045685"/>
            <a:ext cx="273051" cy="273051"/>
          </a:xfrm>
          <a:prstGeom prst="rect">
            <a:avLst/>
          </a:prstGeom>
        </p:spPr>
      </p:pic>
      <p:sp>
        <p:nvSpPr>
          <p:cNvPr id="14" name="Shape 8">
            <a:extLst>
              <a:ext uri="{FF2B5EF4-FFF2-40B4-BE49-F238E27FC236}">
                <a16:creationId xmlns:a16="http://schemas.microsoft.com/office/drawing/2014/main" id="{37FEF79C-D8EF-CBA1-81DE-F4D2B433BB61}"/>
              </a:ext>
            </a:extLst>
          </p:cNvPr>
          <p:cNvSpPr>
            <a:spLocks noGrp="1"/>
          </p:cNvSpPr>
          <p:nvPr/>
        </p:nvSpPr>
        <p:spPr>
          <a:xfrm>
            <a:off x="1053284" y="4612952"/>
            <a:ext cx="860781" cy="857251"/>
          </a:xfrm>
          <a:prstGeom prst="rect">
            <a:avLst/>
          </a:prstGeom>
          <a:solidFill>
            <a:schemeClr val="accent2"/>
          </a:solidFill>
        </p:spPr>
        <p:txBody>
          <a:bodyPr/>
          <a:lstStyle/>
          <a:p>
            <a:endParaRPr/>
          </a:p>
        </p:txBody>
      </p:sp>
      <p:pic>
        <p:nvPicPr>
          <p:cNvPr id="60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5735" y="4897257"/>
            <a:ext cx="273051" cy="273051"/>
          </a:xfrm>
          <a:prstGeom prst="rect">
            <a:avLst/>
          </a:prstGeom>
        </p:spPr>
      </p:pic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7505C45B-8542-E65C-8C0E-5AF74A2C0D32}"/>
              </a:ext>
            </a:extLst>
          </p:cNvPr>
          <p:cNvSpPr>
            <a:spLocks noGrp="1"/>
          </p:cNvSpPr>
          <p:nvPr/>
        </p:nvSpPr>
        <p:spPr>
          <a:xfrm>
            <a:off x="2120525" y="3093935"/>
            <a:ext cx="3350109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Je opleiding bepaalt de manier</a:t>
            </a:r>
          </a:p>
        </p:txBody>
      </p:sp>
      <p:sp>
        <p:nvSpPr>
          <p:cNvPr id="17" name="Text Placeholder 31">
            <a:extLst>
              <a:ext uri="{FF2B5EF4-FFF2-40B4-BE49-F238E27FC236}">
                <a16:creationId xmlns:a16="http://schemas.microsoft.com/office/drawing/2014/main" id="{8D0DB298-A78D-2582-49B4-68D60A45CBA4}"/>
              </a:ext>
            </a:extLst>
          </p:cNvPr>
          <p:cNvSpPr>
            <a:spLocks noGrp="1"/>
          </p:cNvSpPr>
          <p:nvPr/>
        </p:nvSpPr>
        <p:spPr>
          <a:xfrm>
            <a:off x="2992519" y="3944555"/>
            <a:ext cx="2478116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Boekenlijst</a:t>
            </a:r>
            <a:r>
              <a:rPr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? </a:t>
            </a:r>
            <a:r>
              <a:rPr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Bestel</a:t>
            </a:r>
            <a:r>
              <a:rPr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 het </a:t>
            </a:r>
            <a:r>
              <a:rPr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zelf</a:t>
            </a:r>
            <a:endParaRPr dirty="0">
              <a:solidFill>
                <a:srgbClr val="000000">
                  <a:alpha val="99000"/>
                </a:srgb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8" name="Text Placeholder 31">
            <a:extLst>
              <a:ext uri="{FF2B5EF4-FFF2-40B4-BE49-F238E27FC236}">
                <a16:creationId xmlns:a16="http://schemas.microsoft.com/office/drawing/2014/main" id="{FAD0D508-1AB0-FDF7-155E-C1299D71D7B8}"/>
              </a:ext>
            </a:extLst>
          </p:cNvPr>
          <p:cNvSpPr>
            <a:spLocks noGrp="1"/>
          </p:cNvSpPr>
          <p:nvPr/>
        </p:nvSpPr>
        <p:spPr>
          <a:xfrm>
            <a:off x="2120525" y="4816621"/>
            <a:ext cx="3350109" cy="4430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lnSpc>
                <a:spcPts val="2376"/>
              </a:lnSpc>
              <a:buNone/>
            </a:pPr>
            <a:r>
              <a:rPr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Centrale </a:t>
            </a:r>
            <a:r>
              <a:rPr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inkoop</a:t>
            </a:r>
            <a:r>
              <a:rPr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? Wacht op je </a:t>
            </a:r>
            <a:r>
              <a:rPr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uitnodiging</a:t>
            </a:r>
            <a:endParaRPr dirty="0">
              <a:solidFill>
                <a:srgbClr val="000000">
                  <a:alpha val="99000"/>
                </a:srgb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F4E80A78-2C4D-2E0D-00AF-32C480AEC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876" y="1070924"/>
            <a:ext cx="5043600" cy="748800"/>
          </a:xfrm>
        </p:spPr>
        <p:txBody>
          <a:bodyPr>
            <a:noAutofit/>
          </a:bodyPr>
          <a:lstStyle/>
          <a:p>
            <a:pPr>
              <a:lnSpc>
                <a:spcPts val="5000"/>
              </a:lnSpc>
              <a:buNone/>
            </a:pPr>
            <a:r>
              <a:rPr sz="3600"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Zo </a:t>
            </a:r>
            <a:r>
              <a:rPr sz="3600"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krijg</a:t>
            </a:r>
            <a:r>
              <a:rPr sz="3600"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jij</a:t>
            </a:r>
            <a:r>
              <a:rPr sz="3600"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toegang</a:t>
            </a:r>
            <a:endParaRPr sz="3600" dirty="0">
              <a:solidFill>
                <a:srgbClr val="000000">
                  <a:alpha val="99000"/>
                </a:srgb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77D2726-E7E5-BDFE-7A8D-C437C57E1055}"/>
              </a:ext>
            </a:extLst>
          </p:cNvPr>
          <p:cNvSpPr>
            <a:spLocks noGrp="1"/>
          </p:cNvSpPr>
          <p:nvPr/>
        </p:nvSpPr>
        <p:spPr>
          <a:xfrm>
            <a:off x="4432422" y="356120"/>
            <a:ext cx="1958853" cy="795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667"/>
              </a:lnSpc>
              <a:buNone/>
            </a:pPr>
            <a:endParaRPr/>
          </a:p>
        </p:txBody>
      </p:sp>
      <p:pic>
        <p:nvPicPr>
          <p:cNvPr id="66" name="Picture 4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708049">
            <a:off x="4951101" y="891710"/>
            <a:ext cx="171313" cy="52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63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4BDFA-C4DA-8481-7138-45F0DB704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De </a:t>
            </a:r>
            <a:r>
              <a:rPr sz="3600" b="1" dirty="0" err="1">
                <a:solidFill>
                  <a:srgbClr val="5B7CFF"/>
                </a:solidFill>
                <a:latin typeface="Roboto"/>
                <a:ea typeface="Roboto"/>
                <a:cs typeface="Roboto"/>
              </a:rPr>
              <a:t>prijs</a:t>
            </a:r>
            <a:r>
              <a:rPr sz="3600"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 op </a:t>
            </a:r>
            <a:r>
              <a:rPr sz="3600"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een</a:t>
            </a:r>
            <a:r>
              <a:rPr sz="3600" dirty="0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dirty="0" err="1">
                <a:solidFill>
                  <a:srgbClr val="000000">
                    <a:alpha val="99000"/>
                  </a:srgbClr>
                </a:solidFill>
                <a:latin typeface="Roboto"/>
                <a:ea typeface="Roboto"/>
                <a:cs typeface="Roboto"/>
              </a:rPr>
              <a:t>rij</a:t>
            </a:r>
            <a:endParaRPr sz="3600" dirty="0">
              <a:solidFill>
                <a:srgbClr val="000000">
                  <a:alpha val="99000"/>
                </a:srgbClr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B97E6-883E-9E6E-C6A3-F6DCED0839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sz="1400" i="1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Boekenlijstprijzen</a:t>
            </a:r>
            <a:endParaRPr sz="1400" i="1" dirty="0">
              <a:solidFill>
                <a:srgbClr val="292929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633E18-C7A7-EAFB-E3FB-A565293DB1BD}"/>
              </a:ext>
            </a:extLst>
          </p:cNvPr>
          <p:cNvSpPr>
            <a:spLocks noGrp="1"/>
          </p:cNvSpPr>
          <p:nvPr/>
        </p:nvSpPr>
        <p:spPr>
          <a:xfrm>
            <a:off x="990600" y="1988475"/>
            <a:ext cx="2001600" cy="2001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04000" anchor="t"/>
          <a:lstStyle/>
          <a:p>
            <a:pPr algn="ctr">
              <a:buNone/>
            </a:pPr>
            <a:r>
              <a:rPr sz="3600"/>
              <a:t>€ 59,95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838C7C-F471-E5D3-657C-EEC2071475D7}"/>
              </a:ext>
            </a:extLst>
          </p:cNvPr>
          <p:cNvSpPr>
            <a:spLocks noGrp="1"/>
          </p:cNvSpPr>
          <p:nvPr/>
        </p:nvSpPr>
        <p:spPr>
          <a:xfrm>
            <a:off x="1305956" y="3050143"/>
            <a:ext cx="133882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chemeClr val="bg1"/>
                </a:solidFill>
              </a:rPr>
              <a:t>Nederlands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512202-5321-3160-C9CE-0D6F60E52158}"/>
              </a:ext>
            </a:extLst>
          </p:cNvPr>
          <p:cNvSpPr>
            <a:spLocks noGrp="1"/>
          </p:cNvSpPr>
          <p:nvPr/>
        </p:nvSpPr>
        <p:spPr>
          <a:xfrm>
            <a:off x="4993800" y="1988475"/>
            <a:ext cx="2001600" cy="200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04000" anchor="t"/>
          <a:lstStyle/>
          <a:p>
            <a:pPr algn="ctr">
              <a:buNone/>
            </a:pPr>
            <a:r>
              <a:rPr sz="3600"/>
              <a:t>€ 59,95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575498-BA35-E5BF-E2A7-2AF4BEAB525A}"/>
              </a:ext>
            </a:extLst>
          </p:cNvPr>
          <p:cNvSpPr>
            <a:spLocks noGrp="1"/>
          </p:cNvSpPr>
          <p:nvPr/>
        </p:nvSpPr>
        <p:spPr>
          <a:xfrm>
            <a:off x="5309156" y="3050143"/>
            <a:ext cx="85792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chemeClr val="bg1"/>
                </a:solidFill>
              </a:rPr>
              <a:t>Engels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452C93-1121-05B7-9CA6-B82FFC9E535B}"/>
              </a:ext>
            </a:extLst>
          </p:cNvPr>
          <p:cNvSpPr>
            <a:spLocks noGrp="1"/>
          </p:cNvSpPr>
          <p:nvPr/>
        </p:nvSpPr>
        <p:spPr>
          <a:xfrm>
            <a:off x="8997000" y="1988475"/>
            <a:ext cx="2001600" cy="200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04000" anchor="t"/>
          <a:lstStyle/>
          <a:p>
            <a:pPr algn="ctr">
              <a:buNone/>
            </a:pPr>
            <a:r>
              <a:rPr sz="3600"/>
              <a:t>€ 89,95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C4C7E3-2075-B900-D59D-3B7890AD8CB9}"/>
              </a:ext>
            </a:extLst>
          </p:cNvPr>
          <p:cNvSpPr>
            <a:spLocks noGrp="1"/>
          </p:cNvSpPr>
          <p:nvPr/>
        </p:nvSpPr>
        <p:spPr>
          <a:xfrm>
            <a:off x="9312356" y="3050143"/>
            <a:ext cx="131157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chemeClr val="bg1"/>
                </a:solidFill>
              </a:rPr>
              <a:t>combinatie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8617DA-C791-6259-C656-20D71238C9EF}"/>
              </a:ext>
            </a:extLst>
          </p:cNvPr>
          <p:cNvSpPr>
            <a:spLocks noGrp="1"/>
          </p:cNvSpPr>
          <p:nvPr/>
        </p:nvSpPr>
        <p:spPr>
          <a:xfrm>
            <a:off x="2992200" y="3988275"/>
            <a:ext cx="2001600" cy="200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04000" anchor="t"/>
          <a:lstStyle/>
          <a:p>
            <a:pPr algn="ctr">
              <a:buNone/>
            </a:pPr>
            <a:r>
              <a:rPr sz="3600"/>
              <a:t>5 jaar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D86EA-907C-263A-CBFA-B074D55C346B}"/>
              </a:ext>
            </a:extLst>
          </p:cNvPr>
          <p:cNvSpPr>
            <a:spLocks noGrp="1"/>
          </p:cNvSpPr>
          <p:nvPr/>
        </p:nvSpPr>
        <p:spPr>
          <a:xfrm>
            <a:off x="3307556" y="5098018"/>
            <a:ext cx="101341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chemeClr val="bg1"/>
                </a:solidFill>
              </a:rPr>
              <a:t>toegang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25B386-F960-FED9-D36C-8DFD03C0E5D9}"/>
              </a:ext>
            </a:extLst>
          </p:cNvPr>
          <p:cNvSpPr>
            <a:spLocks noGrp="1"/>
          </p:cNvSpPr>
          <p:nvPr/>
        </p:nvSpPr>
        <p:spPr>
          <a:xfrm>
            <a:off x="6995400" y="3988275"/>
            <a:ext cx="2001600" cy="2001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04000" anchor="t"/>
          <a:lstStyle/>
          <a:p>
            <a:pPr algn="ctr">
              <a:buNone/>
            </a:pPr>
            <a:r>
              <a:rPr sz="3600"/>
              <a:t>± € 1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F1D624-7EA4-A018-EB2D-A5F0AEE1D757}"/>
              </a:ext>
            </a:extLst>
          </p:cNvPr>
          <p:cNvSpPr>
            <a:spLocks noGrp="1"/>
          </p:cNvSpPr>
          <p:nvPr/>
        </p:nvSpPr>
        <p:spPr>
          <a:xfrm>
            <a:off x="7310756" y="5098018"/>
            <a:ext cx="127310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>
                <a:solidFill>
                  <a:schemeClr val="bg1"/>
                </a:solidFill>
              </a:rPr>
              <a:t>per maand</a:t>
            </a:r>
          </a:p>
        </p:txBody>
      </p:sp>
    </p:spTree>
    <p:extLst>
      <p:ext uri="{BB962C8B-B14F-4D97-AF65-F5344CB8AC3E}">
        <p14:creationId xmlns:p14="http://schemas.microsoft.com/office/powerpoint/2010/main" val="470899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 1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610221" y="1851332"/>
            <a:ext cx="6853954" cy="3457097"/>
          </a:xfrm>
          <a:prstGeom prst="rect">
            <a:avLst/>
          </a:prstGeom>
          <a:ln w="88900" cap="sq">
            <a:solidFill>
              <a:srgbClr val="FFFFFF"/>
            </a:solidFill>
            <a:miter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Text 8">
            <a:extLst>
              <a:ext uri="{FF2B5EF4-FFF2-40B4-BE49-F238E27FC236}">
                <a16:creationId xmlns:a16="http://schemas.microsoft.com/office/drawing/2014/main" id="{45F8BFD8-26F0-2AA9-F457-7B32CC7D56D0}"/>
              </a:ext>
            </a:extLst>
          </p:cNvPr>
          <p:cNvSpPr>
            <a:spLocks noGrp="1"/>
          </p:cNvSpPr>
          <p:nvPr/>
        </p:nvSpPr>
        <p:spPr>
          <a:xfrm>
            <a:off x="911700" y="908712"/>
            <a:ext cx="3738763" cy="35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Staat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Hogeschooltaal</a:t>
            </a: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 op je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boekenlijst</a:t>
            </a: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856D6B-3BCC-CEB0-3447-45FE6ECF40F9}"/>
              </a:ext>
            </a:extLst>
          </p:cNvPr>
          <p:cNvSpPr>
            <a:spLocks noGrp="1"/>
          </p:cNvSpPr>
          <p:nvPr/>
        </p:nvSpPr>
        <p:spPr>
          <a:xfrm>
            <a:off x="9571561" y="908712"/>
            <a:ext cx="1708739" cy="1708739"/>
          </a:xfrm>
          <a:prstGeom prst="rect">
            <a:avLst/>
          </a:prstGeom>
          <a:solidFill>
            <a:schemeClr val="accent2">
              <a:alpha val="694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B782A5-8D53-9BF9-64E2-70A22C0CE401}"/>
              </a:ext>
            </a:extLst>
          </p:cNvPr>
          <p:cNvSpPr>
            <a:spLocks noGrp="1"/>
          </p:cNvSpPr>
          <p:nvPr/>
        </p:nvSpPr>
        <p:spPr>
          <a:xfrm>
            <a:off x="11283288" y="0"/>
            <a:ext cx="908712" cy="908712"/>
          </a:xfrm>
          <a:prstGeom prst="rect">
            <a:avLst/>
          </a:prstGeom>
          <a:solidFill>
            <a:schemeClr val="accent3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D7A21E-0179-0D2F-17E3-78FB3DCDB47F}"/>
              </a:ext>
            </a:extLst>
          </p:cNvPr>
          <p:cNvSpPr>
            <a:spLocks noGrp="1"/>
          </p:cNvSpPr>
          <p:nvPr/>
        </p:nvSpPr>
        <p:spPr>
          <a:xfrm>
            <a:off x="7720473" y="0"/>
            <a:ext cx="1851088" cy="908712"/>
          </a:xfrm>
          <a:prstGeom prst="rect">
            <a:avLst/>
          </a:prstGeom>
          <a:solidFill>
            <a:schemeClr val="accent1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Google Shape;967;p107">
            <a:extLst>
              <a:ext uri="{FF2B5EF4-FFF2-40B4-BE49-F238E27FC236}">
                <a16:creationId xmlns:a16="http://schemas.microsoft.com/office/drawing/2014/main" id="{1D9B2E61-EF2D-8C41-28A3-EE41A2CF0CDB}"/>
              </a:ext>
            </a:extLst>
          </p:cNvPr>
          <p:cNvSpPr>
            <a:spLocks noGrp="1"/>
          </p:cNvSpPr>
          <p:nvPr/>
        </p:nvSpPr>
        <p:spPr>
          <a:xfrm>
            <a:off x="968824" y="2846111"/>
            <a:ext cx="4565419" cy="2359448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endParaRPr dirty="0"/>
          </a:p>
          <a:p>
            <a:pPr marL="0" indent="0">
              <a:spcBef>
                <a:spcPts val="0"/>
              </a:spcBef>
              <a:buNone/>
            </a:pPr>
            <a:r>
              <a:rPr sz="1800" dirty="0">
                <a:solidFill>
                  <a:srgbClr val="292929"/>
                </a:solidFill>
              </a:rPr>
              <a:t>Kies het </a:t>
            </a:r>
            <a:r>
              <a:rPr sz="1800" b="1" dirty="0" err="1">
                <a:solidFill>
                  <a:srgbClr val="5B7CFF"/>
                </a:solidFill>
              </a:rPr>
              <a:t>juiste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pakket</a:t>
            </a:r>
            <a:r>
              <a:rPr sz="1800" dirty="0">
                <a:solidFill>
                  <a:srgbClr val="292929"/>
                </a:solidFill>
              </a:rPr>
              <a:t>, </a:t>
            </a:r>
            <a:r>
              <a:rPr sz="1800" dirty="0" err="1">
                <a:solidFill>
                  <a:srgbClr val="292929"/>
                </a:solidFill>
              </a:rPr>
              <a:t>rond</a:t>
            </a:r>
            <a:r>
              <a:rPr sz="1800" dirty="0">
                <a:solidFill>
                  <a:srgbClr val="292929"/>
                </a:solidFill>
              </a:rPr>
              <a:t> je </a:t>
            </a:r>
            <a:r>
              <a:rPr sz="1800" dirty="0" err="1">
                <a:solidFill>
                  <a:srgbClr val="292929"/>
                </a:solidFill>
              </a:rPr>
              <a:t>bestelling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af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en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activeer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daarna</a:t>
            </a:r>
            <a:r>
              <a:rPr sz="1800" b="1" dirty="0">
                <a:solidFill>
                  <a:srgbClr val="5B7CFF"/>
                </a:solidFill>
              </a:rPr>
              <a:t> je account</a:t>
            </a:r>
            <a:r>
              <a:rPr sz="1800" dirty="0">
                <a:solidFill>
                  <a:srgbClr val="292929"/>
                </a:solidFill>
              </a:rPr>
              <a:t>.</a:t>
            </a: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A8C3DBC3-C3CD-E93F-D032-007124572DF8}"/>
              </a:ext>
            </a:extLst>
          </p:cNvPr>
          <p:cNvSpPr>
            <a:spLocks noGrp="1"/>
          </p:cNvSpPr>
          <p:nvPr/>
        </p:nvSpPr>
        <p:spPr>
          <a:xfrm>
            <a:off x="892846" y="1825263"/>
            <a:ext cx="4565419" cy="117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5253"/>
              </a:lnSpc>
              <a:buNone/>
            </a:pPr>
            <a:r>
              <a:rPr sz="3600" dirty="0" err="1">
                <a:solidFill>
                  <a:srgbClr val="000000">
                    <a:alpha val="99000"/>
                  </a:srgbClr>
                </a:solidFill>
              </a:rPr>
              <a:t>Bestel</a:t>
            </a:r>
            <a:r>
              <a:rPr sz="3600" dirty="0">
                <a:solidFill>
                  <a:srgbClr val="000000">
                    <a:alpha val="99000"/>
                  </a:srgbClr>
                </a:solidFill>
              </a:rPr>
              <a:t> het </a:t>
            </a:r>
            <a:r>
              <a:rPr sz="3600" b="1" dirty="0" err="1">
                <a:solidFill>
                  <a:srgbClr val="5B7CFF"/>
                </a:solidFill>
              </a:rPr>
              <a:t>zelf</a:t>
            </a:r>
            <a:r>
              <a:rPr sz="3600" dirty="0">
                <a:solidFill>
                  <a:srgbClr val="000000">
                    <a:alpha val="99000"/>
                  </a:srgbClr>
                </a:solidFill>
              </a:rPr>
              <a:t> via de </a:t>
            </a:r>
            <a:r>
              <a:rPr sz="3600" b="1" dirty="0">
                <a:solidFill>
                  <a:srgbClr val="5B7CFF"/>
                </a:solidFill>
              </a:rPr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2623307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8">
            <a:extLst>
              <a:ext uri="{FF2B5EF4-FFF2-40B4-BE49-F238E27FC236}">
                <a16:creationId xmlns:a16="http://schemas.microsoft.com/office/drawing/2014/main" id="{45F8BFD8-26F0-2AA9-F457-7B32CC7D56D0}"/>
              </a:ext>
            </a:extLst>
          </p:cNvPr>
          <p:cNvSpPr>
            <a:spLocks noGrp="1"/>
          </p:cNvSpPr>
          <p:nvPr/>
        </p:nvSpPr>
        <p:spPr>
          <a:xfrm>
            <a:off x="933549" y="908712"/>
            <a:ext cx="4451251" cy="35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Koopt</a:t>
            </a: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 je school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Hogeschooltaal</a:t>
            </a: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centraal</a:t>
            </a: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 in?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856D6B-3BCC-CEB0-3447-45FE6ECF40F9}"/>
              </a:ext>
            </a:extLst>
          </p:cNvPr>
          <p:cNvSpPr>
            <a:spLocks noGrp="1"/>
          </p:cNvSpPr>
          <p:nvPr/>
        </p:nvSpPr>
        <p:spPr>
          <a:xfrm>
            <a:off x="9571561" y="908712"/>
            <a:ext cx="1708739" cy="1708739"/>
          </a:xfrm>
          <a:prstGeom prst="rect">
            <a:avLst/>
          </a:prstGeom>
          <a:solidFill>
            <a:schemeClr val="accent2">
              <a:alpha val="694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B782A5-8D53-9BF9-64E2-70A22C0CE401}"/>
              </a:ext>
            </a:extLst>
          </p:cNvPr>
          <p:cNvSpPr>
            <a:spLocks noGrp="1"/>
          </p:cNvSpPr>
          <p:nvPr/>
        </p:nvSpPr>
        <p:spPr>
          <a:xfrm>
            <a:off x="11283288" y="0"/>
            <a:ext cx="908712" cy="908712"/>
          </a:xfrm>
          <a:prstGeom prst="rect">
            <a:avLst/>
          </a:prstGeom>
          <a:solidFill>
            <a:schemeClr val="accent3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D7A21E-0179-0D2F-17E3-78FB3DCDB47F}"/>
              </a:ext>
            </a:extLst>
          </p:cNvPr>
          <p:cNvSpPr>
            <a:spLocks noGrp="1"/>
          </p:cNvSpPr>
          <p:nvPr/>
        </p:nvSpPr>
        <p:spPr>
          <a:xfrm>
            <a:off x="7720473" y="0"/>
            <a:ext cx="1851088" cy="908712"/>
          </a:xfrm>
          <a:prstGeom prst="rect">
            <a:avLst/>
          </a:prstGeom>
          <a:solidFill>
            <a:schemeClr val="accent1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" name="Google Shape;967;p107">
            <a:extLst>
              <a:ext uri="{FF2B5EF4-FFF2-40B4-BE49-F238E27FC236}">
                <a16:creationId xmlns:a16="http://schemas.microsoft.com/office/drawing/2014/main" id="{1D9B2E61-EF2D-8C41-28A3-EE41A2CF0CDB}"/>
              </a:ext>
            </a:extLst>
          </p:cNvPr>
          <p:cNvSpPr>
            <a:spLocks noGrp="1"/>
          </p:cNvSpPr>
          <p:nvPr/>
        </p:nvSpPr>
        <p:spPr>
          <a:xfrm>
            <a:off x="933549" y="2617450"/>
            <a:ext cx="5215320" cy="2359448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sz="1800" dirty="0">
                <a:solidFill>
                  <a:srgbClr val="292929"/>
                </a:solidFill>
              </a:rPr>
              <a:t>Je </a:t>
            </a:r>
            <a:r>
              <a:rPr sz="1800" dirty="0" err="1">
                <a:solidFill>
                  <a:srgbClr val="292929"/>
                </a:solidFill>
              </a:rPr>
              <a:t>hoeft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niets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te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bestellen</a:t>
            </a:r>
            <a:r>
              <a:rPr sz="1800" b="1" dirty="0">
                <a:solidFill>
                  <a:srgbClr val="5B7CFF"/>
                </a:solidFill>
              </a:rPr>
              <a:t> of </a:t>
            </a:r>
            <a:r>
              <a:rPr sz="1800" b="1" dirty="0" err="1">
                <a:solidFill>
                  <a:srgbClr val="5B7CFF"/>
                </a:solidFill>
              </a:rPr>
              <a:t>te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betalen</a:t>
            </a:r>
            <a:r>
              <a:rPr sz="1800" dirty="0">
                <a:solidFill>
                  <a:srgbClr val="292929"/>
                </a:solidFill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endParaRPr sz="1800" dirty="0">
              <a:solidFill>
                <a:srgbClr val="292929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sz="1800" dirty="0">
                <a:solidFill>
                  <a:srgbClr val="292929"/>
                </a:solidFill>
              </a:rPr>
              <a:t>Je </a:t>
            </a:r>
            <a:r>
              <a:rPr sz="1800" dirty="0" err="1">
                <a:solidFill>
                  <a:srgbClr val="292929"/>
                </a:solidFill>
              </a:rPr>
              <a:t>ontvangt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vanzelf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een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uitnodiging</a:t>
            </a:r>
            <a:r>
              <a:rPr sz="1800" dirty="0">
                <a:solidFill>
                  <a:srgbClr val="292929"/>
                </a:solidFill>
              </a:rPr>
              <a:t> per e-mail of via </a:t>
            </a:r>
            <a:r>
              <a:rPr sz="1800" dirty="0" err="1">
                <a:solidFill>
                  <a:srgbClr val="292929"/>
                </a:solidFill>
              </a:rPr>
              <a:t>een</a:t>
            </a:r>
            <a:r>
              <a:rPr sz="1800" dirty="0">
                <a:solidFill>
                  <a:srgbClr val="292929"/>
                </a:solidFill>
              </a:rPr>
              <a:t> link. </a:t>
            </a:r>
          </a:p>
          <a:p>
            <a:pPr marL="0" indent="0">
              <a:spcBef>
                <a:spcPts val="0"/>
              </a:spcBef>
              <a:buNone/>
            </a:pPr>
            <a:endParaRPr sz="1800" dirty="0">
              <a:solidFill>
                <a:srgbClr val="292929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sz="1800" dirty="0">
                <a:solidFill>
                  <a:srgbClr val="292929"/>
                </a:solidFill>
              </a:rPr>
              <a:t>Open die, </a:t>
            </a:r>
            <a:r>
              <a:rPr sz="1800" b="1" dirty="0">
                <a:solidFill>
                  <a:srgbClr val="5B7CFF"/>
                </a:solidFill>
              </a:rPr>
              <a:t>log in</a:t>
            </a:r>
            <a:r>
              <a:rPr sz="1800" dirty="0">
                <a:solidFill>
                  <a:srgbClr val="292929"/>
                </a:solidFill>
              </a:rPr>
              <a:t> of </a:t>
            </a:r>
            <a:r>
              <a:rPr sz="1800" dirty="0" err="1">
                <a:solidFill>
                  <a:srgbClr val="292929"/>
                </a:solidFill>
              </a:rPr>
              <a:t>maak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een</a:t>
            </a:r>
            <a:r>
              <a:rPr sz="1800" dirty="0">
                <a:solidFill>
                  <a:srgbClr val="292929"/>
                </a:solidFill>
              </a:rPr>
              <a:t> account </a:t>
            </a:r>
            <a:r>
              <a:rPr sz="1800" dirty="0" err="1">
                <a:solidFill>
                  <a:srgbClr val="292929"/>
                </a:solidFill>
              </a:rPr>
              <a:t>aan</a:t>
            </a:r>
            <a:r>
              <a:rPr sz="1800" dirty="0">
                <a:solidFill>
                  <a:srgbClr val="292929"/>
                </a:solidFill>
              </a:rPr>
              <a:t>. Je </a:t>
            </a:r>
            <a:r>
              <a:rPr sz="1800" b="1" dirty="0" err="1">
                <a:solidFill>
                  <a:srgbClr val="5B7CFF"/>
                </a:solidFill>
              </a:rPr>
              <a:t>pakket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staat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daarna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voor</a:t>
            </a:r>
            <a:r>
              <a:rPr sz="1800" b="1" dirty="0">
                <a:solidFill>
                  <a:srgbClr val="5B7CFF"/>
                </a:solidFill>
              </a:rPr>
              <a:t> je </a:t>
            </a:r>
            <a:r>
              <a:rPr sz="1800" b="1" dirty="0" err="1">
                <a:solidFill>
                  <a:srgbClr val="5B7CFF"/>
                </a:solidFill>
              </a:rPr>
              <a:t>klaar</a:t>
            </a:r>
            <a:r>
              <a:rPr sz="1800" dirty="0">
                <a:solidFill>
                  <a:srgbClr val="292929"/>
                </a:solidFill>
              </a:rPr>
              <a:t>.</a:t>
            </a: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A8C3DBC3-C3CD-E93F-D032-007124572DF8}"/>
              </a:ext>
            </a:extLst>
          </p:cNvPr>
          <p:cNvSpPr>
            <a:spLocks noGrp="1"/>
          </p:cNvSpPr>
          <p:nvPr/>
        </p:nvSpPr>
        <p:spPr>
          <a:xfrm>
            <a:off x="892846" y="1175281"/>
            <a:ext cx="5203154" cy="117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5253"/>
              </a:lnSpc>
              <a:buNone/>
            </a:pPr>
            <a:r>
              <a:rPr sz="3600" dirty="0">
                <a:solidFill>
                  <a:srgbClr val="000000">
                    <a:alpha val="99000"/>
                  </a:srgbClr>
                </a:solidFill>
              </a:rPr>
              <a:t>Wacht op je </a:t>
            </a:r>
            <a:r>
              <a:rPr sz="3600" b="1" dirty="0" err="1">
                <a:solidFill>
                  <a:srgbClr val="5B7CFF"/>
                </a:solidFill>
              </a:rPr>
              <a:t>uitnodiging</a:t>
            </a:r>
            <a:endParaRPr sz="3600" b="1" dirty="0">
              <a:solidFill>
                <a:srgbClr val="5B7CFF"/>
              </a:solidFill>
            </a:endParaRPr>
          </a:p>
        </p:txBody>
      </p:sp>
      <p:pic>
        <p:nvPicPr>
          <p:cNvPr id="20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3400" y="908712"/>
            <a:ext cx="4735051" cy="564427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3307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1880DA-A2CB-AC6C-0882-92B9C7EF9EDE}"/>
              </a:ext>
            </a:extLst>
          </p:cNvPr>
          <p:cNvSpPr>
            <a:spLocks noGrp="1"/>
          </p:cNvSpPr>
          <p:nvPr/>
        </p:nvSpPr>
        <p:spPr>
          <a:xfrm>
            <a:off x="2892460" y="908712"/>
            <a:ext cx="1708739" cy="1708739"/>
          </a:xfrm>
          <a:prstGeom prst="rect">
            <a:avLst/>
          </a:prstGeom>
          <a:solidFill>
            <a:schemeClr val="accent2">
              <a:alpha val="6941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63F707-1E8C-D4E0-BE5B-19BADE1DFAB0}"/>
              </a:ext>
            </a:extLst>
          </p:cNvPr>
          <p:cNvSpPr>
            <a:spLocks noGrp="1"/>
          </p:cNvSpPr>
          <p:nvPr/>
        </p:nvSpPr>
        <p:spPr>
          <a:xfrm>
            <a:off x="4601199" y="0"/>
            <a:ext cx="908712" cy="908712"/>
          </a:xfrm>
          <a:prstGeom prst="rect">
            <a:avLst/>
          </a:prstGeom>
          <a:solidFill>
            <a:schemeClr val="accent3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C3E3BC-3F80-EB03-5F13-B1D6179DC046}"/>
              </a:ext>
            </a:extLst>
          </p:cNvPr>
          <p:cNvSpPr>
            <a:spLocks noGrp="1"/>
          </p:cNvSpPr>
          <p:nvPr/>
        </p:nvSpPr>
        <p:spPr>
          <a:xfrm>
            <a:off x="1041372" y="0"/>
            <a:ext cx="1851088" cy="908712"/>
          </a:xfrm>
          <a:prstGeom prst="rect">
            <a:avLst/>
          </a:prstGeom>
          <a:solidFill>
            <a:schemeClr val="accent1">
              <a:alpha val="9254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Google Shape;967;p107">
            <a:extLst>
              <a:ext uri="{FF2B5EF4-FFF2-40B4-BE49-F238E27FC236}">
                <a16:creationId xmlns:a16="http://schemas.microsoft.com/office/drawing/2014/main" id="{96685E5E-6901-31AE-B2EB-F3241FA8AE66}"/>
              </a:ext>
            </a:extLst>
          </p:cNvPr>
          <p:cNvSpPr>
            <a:spLocks noGrp="1"/>
          </p:cNvSpPr>
          <p:nvPr/>
        </p:nvSpPr>
        <p:spPr>
          <a:xfrm>
            <a:off x="6998940" y="2495959"/>
            <a:ext cx="4601200" cy="2541248"/>
          </a:xfrm>
          <a:prstGeom prst="rect">
            <a:avLst/>
          </a:prstGeom>
        </p:spPr>
        <p:txBody>
          <a:bodyPr spcFirstLastPara="1" wrap="square" lIns="0" tIns="0" rIns="0" bIns="0" anchor="t">
            <a:normAutofit/>
          </a:bodyPr>
          <a:lstStyle>
            <a:lvl1pPr marL="342900" indent="-342900" algn="l">
              <a:buChar char="•"/>
              <a:defRPr sz="3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742950" indent="-285750" algn="l">
              <a:buChar char="–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buChar char="–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buChar char="»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sz="1800" dirty="0">
                <a:solidFill>
                  <a:srgbClr val="292929"/>
                </a:solidFill>
              </a:rPr>
              <a:t>Je </a:t>
            </a:r>
            <a:r>
              <a:rPr sz="1800" b="1" dirty="0" err="1">
                <a:solidFill>
                  <a:srgbClr val="5B7CFF"/>
                </a:solidFill>
              </a:rPr>
              <a:t>opleiding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bepaalt</a:t>
            </a:r>
            <a:r>
              <a:rPr sz="1800" dirty="0">
                <a:solidFill>
                  <a:srgbClr val="292929"/>
                </a:solidFill>
              </a:rPr>
              <a:t> of je </a:t>
            </a:r>
            <a:r>
              <a:rPr sz="1800" dirty="0" err="1">
                <a:solidFill>
                  <a:srgbClr val="292929"/>
                </a:solidFill>
              </a:rPr>
              <a:t>een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toets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moet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maken</a:t>
            </a:r>
            <a:r>
              <a:rPr sz="1800" dirty="0">
                <a:solidFill>
                  <a:srgbClr val="292929"/>
                </a:solidFill>
              </a:rPr>
              <a:t>, welk </a:t>
            </a:r>
            <a:r>
              <a:rPr sz="1800" dirty="0" err="1">
                <a:solidFill>
                  <a:srgbClr val="292929"/>
                </a:solidFill>
              </a:rPr>
              <a:t>niveau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geldt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en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wanneer</a:t>
            </a:r>
            <a:r>
              <a:rPr sz="1800" dirty="0">
                <a:solidFill>
                  <a:srgbClr val="292929"/>
                </a:solidFill>
              </a:rPr>
              <a:t> de </a:t>
            </a:r>
            <a:r>
              <a:rPr sz="1800" dirty="0" err="1">
                <a:solidFill>
                  <a:srgbClr val="292929"/>
                </a:solidFill>
              </a:rPr>
              <a:t>toets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plaatsvindt</a:t>
            </a:r>
            <a:r>
              <a:rPr sz="1800" dirty="0">
                <a:solidFill>
                  <a:srgbClr val="292929"/>
                </a:solidFill>
              </a:rPr>
              <a:t>. </a:t>
            </a:r>
          </a:p>
          <a:p>
            <a:pPr marL="0" indent="0">
              <a:spcBef>
                <a:spcPts val="0"/>
              </a:spcBef>
              <a:buNone/>
            </a:pPr>
            <a:endParaRPr sz="1800" dirty="0">
              <a:solidFill>
                <a:srgbClr val="292929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sz="1800" dirty="0">
                <a:solidFill>
                  <a:srgbClr val="292929"/>
                </a:solidFill>
              </a:rPr>
              <a:t>De </a:t>
            </a:r>
            <a:r>
              <a:rPr sz="1800" b="1" dirty="0" err="1">
                <a:solidFill>
                  <a:srgbClr val="5B7CFF"/>
                </a:solidFill>
              </a:rPr>
              <a:t>persoonlijke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leerroute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helpt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gericht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voorbereiden</a:t>
            </a:r>
            <a:r>
              <a:rPr sz="2000" b="1" dirty="0">
                <a:solidFill>
                  <a:srgbClr val="292929"/>
                </a:solidFill>
              </a:rPr>
              <a:t>. </a:t>
            </a: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8AEEADC-CF97-A1E3-C070-BD814FEC3070}"/>
              </a:ext>
            </a:extLst>
          </p:cNvPr>
          <p:cNvSpPr>
            <a:spLocks noGrp="1"/>
          </p:cNvSpPr>
          <p:nvPr/>
        </p:nvSpPr>
        <p:spPr>
          <a:xfrm>
            <a:off x="6874763" y="964759"/>
            <a:ext cx="3738763" cy="35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1651"/>
              </a:lnSpc>
              <a:buNone/>
            </a:pP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Als je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opleiding</a:t>
            </a:r>
            <a:r>
              <a:rPr sz="1400" i="1" dirty="0">
                <a:solidFill>
                  <a:srgbClr val="323232">
                    <a:alpha val="99000"/>
                  </a:srgbClr>
                </a:solidFill>
              </a:rPr>
              <a:t> </a:t>
            </a:r>
            <a:r>
              <a:rPr sz="1400" i="1" dirty="0" err="1">
                <a:solidFill>
                  <a:srgbClr val="323232">
                    <a:alpha val="99000"/>
                  </a:srgbClr>
                </a:solidFill>
              </a:rPr>
              <a:t>toetst</a:t>
            </a:r>
            <a:endParaRPr sz="1400" i="1" dirty="0">
              <a:solidFill>
                <a:srgbClr val="323232">
                  <a:alpha val="99000"/>
                </a:srgbClr>
              </a:solidFill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B0AC4C7-927E-AD2D-9BE0-D6F7A76E3B17}"/>
              </a:ext>
            </a:extLst>
          </p:cNvPr>
          <p:cNvSpPr>
            <a:spLocks noGrp="1"/>
          </p:cNvSpPr>
          <p:nvPr/>
        </p:nvSpPr>
        <p:spPr>
          <a:xfrm>
            <a:off x="6874763" y="1142559"/>
            <a:ext cx="5070494" cy="1175600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5253"/>
              </a:lnSpc>
              <a:buNone/>
            </a:pPr>
            <a:r>
              <a:rPr sz="3600" dirty="0" err="1">
                <a:solidFill>
                  <a:srgbClr val="000000">
                    <a:alpha val="99000"/>
                  </a:srgbClr>
                </a:solidFill>
              </a:rPr>
              <a:t>Toets</a:t>
            </a:r>
            <a:r>
              <a:rPr sz="3600" dirty="0">
                <a:solidFill>
                  <a:srgbClr val="000000">
                    <a:alpha val="99000"/>
                  </a:srgbClr>
                </a:solidFill>
              </a:rPr>
              <a:t> met </a:t>
            </a:r>
            <a:r>
              <a:rPr sz="3600" b="1" dirty="0" err="1">
                <a:solidFill>
                  <a:srgbClr val="5B7CFF"/>
                </a:solidFill>
              </a:rPr>
              <a:t>vertrouwen</a:t>
            </a:r>
            <a:endParaRPr sz="3600" b="1" dirty="0">
              <a:solidFill>
                <a:srgbClr val="5B7CFF"/>
              </a:solidFill>
            </a:endParaRPr>
          </a:p>
        </p:txBody>
      </p:sp>
      <p:pic>
        <p:nvPicPr>
          <p:cNvPr id="19" name="Afbeelding 18"/>
          <p:cNvPicPr>
            <a:picLocks noChangeAspect="1"/>
          </p:cNvPicPr>
          <p:nvPr/>
        </p:nvPicPr>
        <p:blipFill>
          <a:blip r:embed="rId3"/>
          <a:srcRect l="9854" r="9854"/>
          <a:stretch>
            <a:fillRect/>
          </a:stretch>
        </p:blipFill>
        <p:spPr>
          <a:xfrm>
            <a:off x="0" y="216"/>
            <a:ext cx="4601200" cy="59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850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8F68D81-CC07-22B5-2C0B-397B6CD9802C}"/>
              </a:ext>
            </a:extLst>
          </p:cNvPr>
          <p:cNvSpPr>
            <a:spLocks noGrp="1"/>
          </p:cNvSpPr>
          <p:nvPr/>
        </p:nvSpPr>
        <p:spPr>
          <a:xfrm>
            <a:off x="924907" y="1445759"/>
            <a:ext cx="4988465" cy="1171317"/>
          </a:xfrm>
          <a:prstGeom prst="rect">
            <a:avLst/>
          </a:prstGeom>
        </p:spPr>
        <p:txBody>
          <a:bodyPr/>
          <a:lstStyle>
            <a:lvl1pPr algn="l">
              <a:lnSpc>
                <a:spcPct val="90000"/>
              </a:lnSpc>
              <a:buNone/>
              <a:defRPr sz="44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nl-NL" sz="3600" b="1" dirty="0">
                <a:solidFill>
                  <a:srgbClr val="5B7CFF"/>
                </a:solidFill>
                <a:latin typeface="Roboto"/>
                <a:ea typeface="Roboto"/>
                <a:cs typeface="Roboto"/>
              </a:rPr>
              <a:t>Vijf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dingen</a:t>
            </a:r>
            <a:endParaRPr sz="3600" dirty="0">
              <a:solidFill>
                <a:srgbClr val="292929"/>
              </a:solidFill>
              <a:latin typeface="Roboto"/>
              <a:ea typeface="Roboto"/>
              <a:cs typeface="Roboto"/>
            </a:endParaRPr>
          </a:p>
          <a:p>
            <a:pPr>
              <a:lnSpc>
                <a:spcPct val="100000"/>
              </a:lnSpc>
              <a:buNone/>
            </a:pP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om </a:t>
            </a:r>
            <a:r>
              <a:rPr sz="3600" dirty="0" err="1">
                <a:solidFill>
                  <a:srgbClr val="292929"/>
                </a:solidFill>
                <a:latin typeface="Roboto"/>
                <a:ea typeface="Roboto"/>
                <a:cs typeface="Roboto"/>
              </a:rPr>
              <a:t>te</a:t>
            </a:r>
            <a:r>
              <a:rPr sz="3600" dirty="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 </a:t>
            </a:r>
            <a:r>
              <a:rPr sz="3600" b="1" dirty="0" err="1">
                <a:solidFill>
                  <a:srgbClr val="5B7CFF"/>
                </a:solidFill>
              </a:rPr>
              <a:t>regelen</a:t>
            </a:r>
            <a:endParaRPr sz="3600" b="1" dirty="0">
              <a:solidFill>
                <a:srgbClr val="5B7CFF"/>
              </a:solidFill>
            </a:endParaRPr>
          </a:p>
        </p:txBody>
      </p:sp>
      <p:sp>
        <p:nvSpPr>
          <p:cNvPr id="14" name="Text Placeholder 37">
            <a:extLst>
              <a:ext uri="{FF2B5EF4-FFF2-40B4-BE49-F238E27FC236}">
                <a16:creationId xmlns:a16="http://schemas.microsoft.com/office/drawing/2014/main" id="{B61A5AEF-8AC7-01D0-CACE-34F77E91DF9E}"/>
              </a:ext>
            </a:extLst>
          </p:cNvPr>
          <p:cNvSpPr>
            <a:spLocks noGrp="1"/>
          </p:cNvSpPr>
          <p:nvPr/>
        </p:nvSpPr>
        <p:spPr>
          <a:xfrm>
            <a:off x="957046" y="2916238"/>
            <a:ext cx="4956326" cy="1719262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buNone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None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sz="1800" b="1" dirty="0" err="1">
                <a:solidFill>
                  <a:srgbClr val="5B7CFF"/>
                </a:solidFill>
              </a:rPr>
              <a:t>Voorkom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verrassingen</a:t>
            </a:r>
            <a:r>
              <a:rPr sz="1800" b="1" dirty="0">
                <a:solidFill>
                  <a:srgbClr val="5B7CFF"/>
                </a:solidFill>
              </a:rPr>
              <a:t> </a:t>
            </a:r>
            <a:r>
              <a:rPr sz="1800" dirty="0">
                <a:solidFill>
                  <a:srgbClr val="292929"/>
                </a:solidFill>
              </a:rPr>
              <a:t>op het </a:t>
            </a:r>
            <a:r>
              <a:rPr sz="1800" dirty="0" err="1">
                <a:solidFill>
                  <a:srgbClr val="292929"/>
                </a:solidFill>
              </a:rPr>
              <a:t>toetsmoment</a:t>
            </a:r>
            <a:r>
              <a:rPr sz="1800" dirty="0">
                <a:solidFill>
                  <a:srgbClr val="292929"/>
                </a:solidFill>
              </a:rPr>
              <a:t>. </a:t>
            </a:r>
            <a:br>
              <a:rPr lang="nl-NL" sz="1800" dirty="0">
                <a:solidFill>
                  <a:srgbClr val="292929"/>
                </a:solidFill>
              </a:rPr>
            </a:br>
            <a:endParaRPr lang="nl-NL" sz="1800" dirty="0">
              <a:solidFill>
                <a:srgbClr val="292929"/>
              </a:solidFill>
            </a:endParaRPr>
          </a:p>
          <a:p>
            <a:pPr marL="0" indent="0">
              <a:lnSpc>
                <a:spcPct val="130000"/>
              </a:lnSpc>
              <a:buNone/>
            </a:pPr>
            <a:r>
              <a:rPr sz="1800" dirty="0">
                <a:solidFill>
                  <a:srgbClr val="292929"/>
                </a:solidFill>
              </a:rPr>
              <a:t>Regel account, </a:t>
            </a:r>
            <a:r>
              <a:rPr sz="1800" dirty="0" err="1">
                <a:solidFill>
                  <a:srgbClr val="292929"/>
                </a:solidFill>
              </a:rPr>
              <a:t>voorbereiding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en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praktische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dirty="0" err="1">
                <a:solidFill>
                  <a:srgbClr val="292929"/>
                </a:solidFill>
              </a:rPr>
              <a:t>informatie</a:t>
            </a:r>
            <a:r>
              <a:rPr sz="1800" dirty="0">
                <a:solidFill>
                  <a:srgbClr val="292929"/>
                </a:solidFill>
              </a:rPr>
              <a:t> </a:t>
            </a:r>
            <a:r>
              <a:rPr sz="1800" b="1" dirty="0" err="1">
                <a:solidFill>
                  <a:srgbClr val="5B7CFF"/>
                </a:solidFill>
              </a:rPr>
              <a:t>ruim</a:t>
            </a:r>
            <a:r>
              <a:rPr sz="1800" b="1" dirty="0">
                <a:solidFill>
                  <a:srgbClr val="5B7CFF"/>
                </a:solidFill>
              </a:rPr>
              <a:t> van </a:t>
            </a:r>
            <a:r>
              <a:rPr sz="1800" b="1" dirty="0" err="1">
                <a:solidFill>
                  <a:srgbClr val="5B7CFF"/>
                </a:solidFill>
              </a:rPr>
              <a:t>tevoren</a:t>
            </a:r>
            <a:r>
              <a:rPr sz="1800" dirty="0">
                <a:solidFill>
                  <a:srgbClr val="292929"/>
                </a:solidFill>
              </a:rPr>
              <a:t>.</a:t>
            </a: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54725147-16C9-4391-C1A1-8E7167758814}"/>
              </a:ext>
            </a:extLst>
          </p:cNvPr>
          <p:cNvSpPr>
            <a:spLocks noGrp="1"/>
          </p:cNvSpPr>
          <p:nvPr/>
        </p:nvSpPr>
        <p:spPr>
          <a:xfrm>
            <a:off x="7156822" y="1011665"/>
            <a:ext cx="4377202" cy="456364"/>
          </a:xfrm>
          <a:prstGeom prst="rect">
            <a:avLst/>
          </a:prstGeom>
        </p:spPr>
        <p:txBody>
          <a:bodyPr anchor="ctr">
            <a:normAutofit fontScale="94232"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rPr sz="20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Log ruim vooraf in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026397B-99CE-8D3A-A628-2F781549BB93}"/>
              </a:ext>
            </a:extLst>
          </p:cNvPr>
          <p:cNvSpPr>
            <a:spLocks noGrp="1"/>
          </p:cNvSpPr>
          <p:nvPr/>
        </p:nvSpPr>
        <p:spPr>
          <a:xfrm>
            <a:off x="6096003" y="842163"/>
            <a:ext cx="792000" cy="792572"/>
          </a:xfrm>
          <a:prstGeom prst="rect">
            <a:avLst/>
          </a:prstGeom>
          <a:solidFill>
            <a:srgbClr val="008C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632" y="1042645"/>
            <a:ext cx="426743" cy="39160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7FFA4E6-3CC9-8217-0122-7A1369658D51}"/>
              </a:ext>
            </a:extLst>
          </p:cNvPr>
          <p:cNvSpPr>
            <a:spLocks noGrp="1"/>
          </p:cNvSpPr>
          <p:nvPr/>
        </p:nvSpPr>
        <p:spPr>
          <a:xfrm>
            <a:off x="6888575" y="1633422"/>
            <a:ext cx="792000" cy="792572"/>
          </a:xfrm>
          <a:prstGeom prst="rect">
            <a:avLst/>
          </a:prstGeom>
          <a:solidFill>
            <a:srgbClr val="FF70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204" y="1833904"/>
            <a:ext cx="426743" cy="391607"/>
          </a:xfrm>
          <a:prstGeom prst="rect">
            <a:avLst/>
          </a:prstGeom>
        </p:spPr>
      </p:pic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30CFFAAA-5A88-536B-0B1F-494AD4DCE008}"/>
              </a:ext>
            </a:extLst>
          </p:cNvPr>
          <p:cNvSpPr>
            <a:spLocks noGrp="1"/>
          </p:cNvSpPr>
          <p:nvPr/>
        </p:nvSpPr>
        <p:spPr>
          <a:xfrm>
            <a:off x="7948822" y="1800561"/>
            <a:ext cx="3585202" cy="45636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rPr sz="20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Controleer het doelniveau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ACEB5E-3DA6-108E-5352-053EE2C15784}"/>
              </a:ext>
            </a:extLst>
          </p:cNvPr>
          <p:cNvSpPr>
            <a:spLocks noGrp="1"/>
          </p:cNvSpPr>
          <p:nvPr/>
        </p:nvSpPr>
        <p:spPr>
          <a:xfrm>
            <a:off x="6096000" y="2424065"/>
            <a:ext cx="792000" cy="792572"/>
          </a:xfrm>
          <a:prstGeom prst="rect">
            <a:avLst/>
          </a:prstGeom>
          <a:solidFill>
            <a:srgbClr val="6FB7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4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629" y="2624547"/>
            <a:ext cx="426743" cy="391607"/>
          </a:xfrm>
          <a:prstGeom prst="rect">
            <a:avLst/>
          </a:prstGeom>
        </p:spPr>
      </p:pic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986DFAA0-35EA-162E-5CBA-18320BF60038}"/>
              </a:ext>
            </a:extLst>
          </p:cNvPr>
          <p:cNvSpPr>
            <a:spLocks noGrp="1"/>
          </p:cNvSpPr>
          <p:nvPr/>
        </p:nvSpPr>
        <p:spPr>
          <a:xfrm>
            <a:off x="7156822" y="2589457"/>
            <a:ext cx="4377202" cy="456364"/>
          </a:xfrm>
          <a:prstGeom prst="rect">
            <a:avLst/>
          </a:prstGeom>
        </p:spPr>
        <p:txBody>
          <a:bodyPr anchor="ctr">
            <a:normAutofit fontScale="94232"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rPr sz="20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Rond relevante onderdelen af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923700-E027-09AD-B31C-550F3BD3C838}"/>
              </a:ext>
            </a:extLst>
          </p:cNvPr>
          <p:cNvSpPr>
            <a:spLocks noGrp="1"/>
          </p:cNvSpPr>
          <p:nvPr/>
        </p:nvSpPr>
        <p:spPr>
          <a:xfrm>
            <a:off x="6888000" y="3215016"/>
            <a:ext cx="792000" cy="792572"/>
          </a:xfrm>
          <a:prstGeom prst="rect">
            <a:avLst/>
          </a:prstGeom>
          <a:solidFill>
            <a:srgbClr val="008C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7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0629" y="3415498"/>
            <a:ext cx="426743" cy="391607"/>
          </a:xfrm>
          <a:prstGeom prst="rect">
            <a:avLst/>
          </a:prstGeom>
        </p:spPr>
      </p:pic>
      <p:sp>
        <p:nvSpPr>
          <p:cNvPr id="35" name="Text Placeholder 17">
            <a:extLst>
              <a:ext uri="{FF2B5EF4-FFF2-40B4-BE49-F238E27FC236}">
                <a16:creationId xmlns:a16="http://schemas.microsoft.com/office/drawing/2014/main" id="{E9E56B33-2132-D29C-E8F1-BE61D27CD308}"/>
              </a:ext>
            </a:extLst>
          </p:cNvPr>
          <p:cNvSpPr>
            <a:spLocks noGrp="1"/>
          </p:cNvSpPr>
          <p:nvPr/>
        </p:nvSpPr>
        <p:spPr>
          <a:xfrm>
            <a:off x="7948822" y="3378353"/>
            <a:ext cx="3585202" cy="456364"/>
          </a:xfrm>
          <a:prstGeom prst="rect">
            <a:avLst/>
          </a:prstGeom>
        </p:spPr>
        <p:txBody>
          <a:bodyPr anchor="ctr">
            <a:normAutofit fontScale="94232"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rPr sz="20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Maak oefentoetsen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91228D4-0A29-0FF3-7A59-0B5DBF8C5B64}"/>
              </a:ext>
            </a:extLst>
          </p:cNvPr>
          <p:cNvSpPr>
            <a:spLocks noGrp="1"/>
          </p:cNvSpPr>
          <p:nvPr/>
        </p:nvSpPr>
        <p:spPr>
          <a:xfrm>
            <a:off x="6096000" y="4005659"/>
            <a:ext cx="792000" cy="792572"/>
          </a:xfrm>
          <a:prstGeom prst="rect">
            <a:avLst/>
          </a:prstGeom>
          <a:solidFill>
            <a:srgbClr val="FF70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0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629" y="4206141"/>
            <a:ext cx="426743" cy="391607"/>
          </a:xfrm>
          <a:prstGeom prst="rect">
            <a:avLst/>
          </a:prstGeom>
        </p:spPr>
      </p:pic>
      <p:pic>
        <p:nvPicPr>
          <p:cNvPr id="61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204" y="4999021"/>
            <a:ext cx="426743" cy="391607"/>
          </a:xfrm>
          <a:prstGeom prst="rect">
            <a:avLst/>
          </a:prstGeom>
        </p:spPr>
      </p:pic>
      <p:sp>
        <p:nvSpPr>
          <p:cNvPr id="37" name="Text Placeholder 17">
            <a:extLst>
              <a:ext uri="{FF2B5EF4-FFF2-40B4-BE49-F238E27FC236}">
                <a16:creationId xmlns:a16="http://schemas.microsoft.com/office/drawing/2014/main" id="{ECF62B78-CEBB-9EB2-097F-F961FB468D67}"/>
              </a:ext>
            </a:extLst>
          </p:cNvPr>
          <p:cNvSpPr>
            <a:spLocks noGrp="1"/>
          </p:cNvSpPr>
          <p:nvPr/>
        </p:nvSpPr>
        <p:spPr>
          <a:xfrm>
            <a:off x="7156822" y="4228510"/>
            <a:ext cx="3882107" cy="45636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1000"/>
              </a:spcBef>
              <a:buNone/>
              <a:defRPr sz="25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Char char="§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rPr sz="1900">
                <a:solidFill>
                  <a:srgbClr val="292929"/>
                </a:solidFill>
                <a:latin typeface="Roboto"/>
                <a:ea typeface="Roboto"/>
                <a:cs typeface="Roboto"/>
              </a:rPr>
              <a:t>Tijdens de toets ontvang je een toetscode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A7AAE44-298B-78A0-6395-3390E32868BF}"/>
              </a:ext>
            </a:extLst>
          </p:cNvPr>
          <p:cNvSpPr>
            <a:spLocks noGrp="1"/>
          </p:cNvSpPr>
          <p:nvPr/>
        </p:nvSpPr>
        <p:spPr>
          <a:xfrm>
            <a:off x="957046" y="987678"/>
            <a:ext cx="3834029" cy="349736"/>
          </a:xfrm>
          <a:prstGeom prst="rect">
            <a:avLst/>
          </a:prstGeom>
        </p:spPr>
        <p:txBody>
          <a:bodyPr vert="horz" lIns="91440" tIns="45720" rIns="91440" bIns="45720">
            <a:normAutofit fontScale="99836"/>
          </a:bodyPr>
          <a:lstStyle>
            <a:lvl1pPr marL="444500" indent="-444500" algn="l">
              <a:lnSpc>
                <a:spcPct val="90000"/>
              </a:lnSpc>
              <a:spcBef>
                <a:spcPts val="1000"/>
              </a:spcBef>
              <a:buNone/>
              <a:defRPr sz="1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98525" indent="-454025" algn="l">
              <a:lnSpc>
                <a:spcPct val="90000"/>
              </a:lnSpc>
              <a:spcBef>
                <a:spcPts val="500"/>
              </a:spcBef>
              <a:buNone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343025" indent="-444500" algn="l">
              <a:lnSpc>
                <a:spcPct val="90000"/>
              </a:lnSpc>
              <a:spcBef>
                <a:spcPts val="500"/>
              </a:spcBef>
              <a:buChar char="§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97050" indent="-4254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52650" indent="-323850" algn="l">
              <a:lnSpc>
                <a:spcPct val="90000"/>
              </a:lnSpc>
              <a:spcBef>
                <a:spcPts val="500"/>
              </a:spcBef>
              <a:buChar char="§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i="1" dirty="0">
                <a:solidFill>
                  <a:srgbClr val="292929"/>
                </a:solidFill>
              </a:rPr>
              <a:t>Voor </a:t>
            </a:r>
            <a:r>
              <a:rPr i="1" dirty="0" err="1">
                <a:solidFill>
                  <a:srgbClr val="292929"/>
                </a:solidFill>
              </a:rPr>
              <a:t>en</a:t>
            </a:r>
            <a:r>
              <a:rPr i="1" dirty="0">
                <a:solidFill>
                  <a:srgbClr val="292929"/>
                </a:solidFill>
              </a:rPr>
              <a:t> </a:t>
            </a:r>
            <a:r>
              <a:rPr i="1" dirty="0" err="1">
                <a:solidFill>
                  <a:srgbClr val="292929"/>
                </a:solidFill>
              </a:rPr>
              <a:t>tijdens</a:t>
            </a:r>
            <a:r>
              <a:rPr i="1" dirty="0">
                <a:solidFill>
                  <a:srgbClr val="292929"/>
                </a:solidFill>
              </a:rPr>
              <a:t> de </a:t>
            </a:r>
            <a:r>
              <a:rPr i="1" dirty="0" err="1">
                <a:solidFill>
                  <a:srgbClr val="292929"/>
                </a:solidFill>
              </a:rPr>
              <a:t>toets</a:t>
            </a:r>
            <a:endParaRPr i="1" dirty="0">
              <a:solidFill>
                <a:srgbClr val="2929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244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D47FC28-9201-3415-B2F0-DCB06723D13E}"/>
              </a:ext>
            </a:extLst>
          </p:cNvPr>
          <p:cNvSpPr>
            <a:spLocks noGrp="1"/>
          </p:cNvSpPr>
          <p:nvPr/>
        </p:nvSpPr>
        <p:spPr>
          <a:xfrm>
            <a:off x="4487375" y="4331611"/>
            <a:ext cx="1663039" cy="16630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7F40A29-F742-E5A1-084E-70492347DD9B}"/>
              </a:ext>
            </a:extLst>
          </p:cNvPr>
          <p:cNvSpPr>
            <a:spLocks noGrp="1"/>
          </p:cNvSpPr>
          <p:nvPr/>
        </p:nvSpPr>
        <p:spPr>
          <a:xfrm>
            <a:off x="3624733" y="5994000"/>
            <a:ext cx="864000" cy="864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EAB40682-FBD7-02E7-0240-FDF6EF1F814A}"/>
              </a:ext>
            </a:extLst>
          </p:cNvPr>
          <p:cNvSpPr>
            <a:spLocks noGrp="1"/>
          </p:cNvSpPr>
          <p:nvPr/>
        </p:nvSpPr>
        <p:spPr>
          <a:xfrm>
            <a:off x="3395551" y="1641145"/>
            <a:ext cx="9887112" cy="2690466"/>
          </a:xfrm>
          <a:prstGeom prst="rect">
            <a:avLst/>
          </a:prstGeom>
          <a:noFill/>
        </p:spPr>
        <p:txBody>
          <a:bodyPr wrap="square" anchor="ctr"/>
          <a:lstStyle/>
          <a:p>
            <a:pPr>
              <a:lnSpc>
                <a:spcPts val="5253"/>
              </a:lnSpc>
              <a:buNone/>
            </a:pPr>
            <a:r>
              <a:rPr sz="4800">
                <a:solidFill>
                  <a:srgbClr val="000000">
                    <a:alpha val="99000"/>
                  </a:srgbClr>
                </a:solidFill>
              </a:rPr>
              <a:t>Start </a:t>
            </a:r>
            <a:r>
              <a:rPr sz="4800" b="1">
                <a:solidFill>
                  <a:srgbClr val="5B7CFF"/>
                </a:solidFill>
              </a:rPr>
              <a:t>vandaag </a:t>
            </a:r>
            <a:r>
              <a:rPr sz="4800" b="1"/>
              <a:t>nog</a:t>
            </a:r>
            <a:r>
              <a:rPr sz="4800" b="1">
                <a:solidFill>
                  <a:srgbClr val="5B7CFF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00150831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 Templates">
  <a:themeElements>
    <a:clrScheme name="Noordhoff_New">
      <a:dk1>
        <a:sysClr val="windowText" lastClr="000000"/>
      </a:dk1>
      <a:lt1>
        <a:sysClr val="window" lastClr="FFFFFF"/>
      </a:lt1>
      <a:dk2>
        <a:srgbClr val="005140"/>
      </a:dk2>
      <a:lt2>
        <a:srgbClr val="E7E5E5"/>
      </a:lt2>
      <a:accent1>
        <a:srgbClr val="007A60"/>
      </a:accent1>
      <a:accent2>
        <a:srgbClr val="6DB5C5"/>
      </a:accent2>
      <a:accent3>
        <a:srgbClr val="FF7143"/>
      </a:accent3>
      <a:accent4>
        <a:srgbClr val="005140"/>
      </a:accent4>
      <a:accent5>
        <a:srgbClr val="C0E0E7"/>
      </a:accent5>
      <a:accent6>
        <a:srgbClr val="FFAF96"/>
      </a:accent6>
      <a:hlink>
        <a:srgbClr val="467886"/>
      </a:hlink>
      <a:folHlink>
        <a:srgbClr val="96607D"/>
      </a:folHlink>
    </a:clrScheme>
    <a:fontScheme name="Noordhoff_New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Noordhoff_New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pecial Picture Templates">
  <a:themeElements>
    <a:clrScheme name="Noordhoff_New">
      <a:dk1>
        <a:sysClr val="windowText" lastClr="000000"/>
      </a:dk1>
      <a:lt1>
        <a:sysClr val="window" lastClr="FFFFFF"/>
      </a:lt1>
      <a:dk2>
        <a:srgbClr val="005140"/>
      </a:dk2>
      <a:lt2>
        <a:srgbClr val="E7E5E5"/>
      </a:lt2>
      <a:accent1>
        <a:srgbClr val="007A60"/>
      </a:accent1>
      <a:accent2>
        <a:srgbClr val="6DB5C5"/>
      </a:accent2>
      <a:accent3>
        <a:srgbClr val="FF7143"/>
      </a:accent3>
      <a:accent4>
        <a:srgbClr val="005140"/>
      </a:accent4>
      <a:accent5>
        <a:srgbClr val="C0E0E7"/>
      </a:accent5>
      <a:accent6>
        <a:srgbClr val="FFAF96"/>
      </a:accent6>
      <a:hlink>
        <a:srgbClr val="467886"/>
      </a:hlink>
      <a:folHlink>
        <a:srgbClr val="96607D"/>
      </a:folHlink>
    </a:clrScheme>
    <a:fontScheme name="Noordhoff_New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Noordhoff_New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tandard Templates">
  <a:themeElements>
    <a:clrScheme name="Noordhoff_New">
      <a:dk1>
        <a:sysClr val="windowText" lastClr="000000"/>
      </a:dk1>
      <a:lt1>
        <a:sysClr val="window" lastClr="FFFFFF"/>
      </a:lt1>
      <a:dk2>
        <a:srgbClr val="005140"/>
      </a:dk2>
      <a:lt2>
        <a:srgbClr val="E7E5E5"/>
      </a:lt2>
      <a:accent1>
        <a:srgbClr val="007A60"/>
      </a:accent1>
      <a:accent2>
        <a:srgbClr val="6DB5C5"/>
      </a:accent2>
      <a:accent3>
        <a:srgbClr val="FF7143"/>
      </a:accent3>
      <a:accent4>
        <a:srgbClr val="005140"/>
      </a:accent4>
      <a:accent5>
        <a:srgbClr val="C0E0E7"/>
      </a:accent5>
      <a:accent6>
        <a:srgbClr val="FFAF96"/>
      </a:accent6>
      <a:hlink>
        <a:srgbClr val="467886"/>
      </a:hlink>
      <a:folHlink>
        <a:srgbClr val="96607D"/>
      </a:folHlink>
    </a:clrScheme>
    <a:fontScheme name="Noordhoff_New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Noordhoff_New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619</Words>
  <Application>Microsoft Macintosh PowerPoint</Application>
  <DocSecurity>0</DocSecurity>
  <PresentationFormat>Breedbeeld</PresentationFormat>
  <Paragraphs>136</Paragraphs>
  <Slides>19</Slides>
  <Notes>19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19</vt:i4>
      </vt:variant>
    </vt:vector>
  </HeadingPairs>
  <TitlesOfParts>
    <vt:vector size="23" baseType="lpstr">
      <vt:lpstr>Courier New</vt:lpstr>
      <vt:lpstr>Roboto</vt:lpstr>
      <vt:lpstr>Standard Templates</vt:lpstr>
      <vt:lpstr>Special Picture Templates</vt:lpstr>
      <vt:lpstr>PowerPoint-presentatie</vt:lpstr>
      <vt:lpstr>PowerPoint-presentatie</vt:lpstr>
      <vt:lpstr>Dit levert het je op</vt:lpstr>
      <vt:lpstr>Wat is Hogeschooltaal?</vt:lpstr>
      <vt:lpstr>PowerPoint-presentatie</vt:lpstr>
      <vt:lpstr>PowerPoint-presentatie</vt:lpstr>
      <vt:lpstr> Start met de nulmeting</vt:lpstr>
      <vt:lpstr>PowerPoint-presentatie</vt:lpstr>
      <vt:lpstr>PowerPoint-presentatie</vt:lpstr>
      <vt:lpstr>PowerPoint-presentatie</vt:lpstr>
      <vt:lpstr>PowerPoint-presentatie</vt:lpstr>
      <vt:lpstr>PowerPoint-presentatie</vt:lpstr>
      <vt:lpstr>Zo krijg jij toegang</vt:lpstr>
      <vt:lpstr>De prijs op een rij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Davey Martowidjojo</cp:lastModifiedBy>
  <cp:revision>7</cp:revision>
  <dcterms:created xsi:type="dcterms:W3CDTF">2026-08-20T10:58:49Z</dcterms:created>
  <dcterms:modified xsi:type="dcterms:W3CDTF">2026-08-20T11:22:24Z</dcterms:modified>
</cp:coreProperties>
</file>